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7" r:id="rId9"/>
    <p:sldId id="268" r:id="rId10"/>
    <p:sldId id="269" r:id="rId11"/>
    <p:sldId id="270" r:id="rId12"/>
    <p:sldId id="271" r:id="rId13"/>
    <p:sldId id="262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846C-A1F9-4DE6-813E-6BCA56880E72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8896-B5E2-4F68-B4F4-3BE87615D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gif"/><Relationship Id="rId7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7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eet of paper background with kids on grass 829974 Vector Art at Vectee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3810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TRƯỜNG TIỂU HỌC TÂN NHỰT 6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2171700"/>
            <a:ext cx="6096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Lòng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/>
          <p:cNvSpPr>
            <a:spLocks/>
          </p:cNvSpPr>
          <p:nvPr/>
        </p:nvSpPr>
        <p:spPr bwMode="auto">
          <a:xfrm>
            <a:off x="7613650" y="5903912"/>
            <a:ext cx="1530350" cy="954088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6096000" y="5248275"/>
            <a:ext cx="1527175" cy="1609725"/>
          </a:xfrm>
          <a:custGeom>
            <a:avLst/>
            <a:gdLst>
              <a:gd name="T0" fmla="*/ 1486065 w 1281"/>
              <a:gd name="T1" fmla="*/ 1081903 h 1576"/>
              <a:gd name="T2" fmla="*/ 1266790 w 1281"/>
              <a:gd name="T3" fmla="*/ 1130941 h 1576"/>
              <a:gd name="T4" fmla="*/ 1203629 w 1281"/>
              <a:gd name="T5" fmla="*/ 647711 h 1576"/>
              <a:gd name="T6" fmla="*/ 1047515 w 1281"/>
              <a:gd name="T7" fmla="*/ 818323 h 1576"/>
              <a:gd name="T8" fmla="*/ 990313 w 1281"/>
              <a:gd name="T9" fmla="*/ 312618 h 1576"/>
              <a:gd name="T10" fmla="*/ 1051090 w 1281"/>
              <a:gd name="T11" fmla="*/ 302402 h 1576"/>
              <a:gd name="T12" fmla="*/ 1051090 w 1281"/>
              <a:gd name="T13" fmla="*/ 269710 h 1576"/>
              <a:gd name="T14" fmla="*/ 1053473 w 1281"/>
              <a:gd name="T15" fmla="*/ 250299 h 1576"/>
              <a:gd name="T16" fmla="*/ 1047515 w 1281"/>
              <a:gd name="T17" fmla="*/ 90925 h 1576"/>
              <a:gd name="T18" fmla="*/ 1045131 w 1281"/>
              <a:gd name="T19" fmla="*/ 146093 h 1576"/>
              <a:gd name="T20" fmla="*/ 947411 w 1281"/>
              <a:gd name="T21" fmla="*/ 113401 h 1576"/>
              <a:gd name="T22" fmla="*/ 941452 w 1281"/>
              <a:gd name="T23" fmla="*/ 148136 h 1576"/>
              <a:gd name="T24" fmla="*/ 846115 w 1281"/>
              <a:gd name="T25" fmla="*/ 116465 h 1576"/>
              <a:gd name="T26" fmla="*/ 837773 w 1281"/>
              <a:gd name="T27" fmla="*/ 90925 h 1576"/>
              <a:gd name="T28" fmla="*/ 742437 w 1281"/>
              <a:gd name="T29" fmla="*/ 156309 h 1576"/>
              <a:gd name="T30" fmla="*/ 732903 w 1281"/>
              <a:gd name="T31" fmla="*/ 156309 h 1576"/>
              <a:gd name="T32" fmla="*/ 732903 w 1281"/>
              <a:gd name="T33" fmla="*/ 90925 h 1576"/>
              <a:gd name="T34" fmla="*/ 638758 w 1281"/>
              <a:gd name="T35" fmla="*/ 156309 h 1576"/>
              <a:gd name="T36" fmla="*/ 629224 w 1281"/>
              <a:gd name="T37" fmla="*/ 156309 h 1576"/>
              <a:gd name="T38" fmla="*/ 626840 w 1281"/>
              <a:gd name="T39" fmla="*/ 0 h 1576"/>
              <a:gd name="T40" fmla="*/ 620882 w 1281"/>
              <a:gd name="T41" fmla="*/ 148136 h 1576"/>
              <a:gd name="T42" fmla="*/ 594664 w 1281"/>
              <a:gd name="T43" fmla="*/ 193087 h 1576"/>
              <a:gd name="T44" fmla="*/ 557721 w 1281"/>
              <a:gd name="T45" fmla="*/ 195131 h 1576"/>
              <a:gd name="T46" fmla="*/ 533887 w 1281"/>
              <a:gd name="T47" fmla="*/ 195131 h 1576"/>
              <a:gd name="T48" fmla="*/ 511244 w 1281"/>
              <a:gd name="T49" fmla="*/ 198196 h 1576"/>
              <a:gd name="T50" fmla="*/ 490985 w 1281"/>
              <a:gd name="T51" fmla="*/ 200239 h 1576"/>
              <a:gd name="T52" fmla="*/ 470726 w 1281"/>
              <a:gd name="T53" fmla="*/ 203304 h 1576"/>
              <a:gd name="T54" fmla="*/ 436167 w 1281"/>
              <a:gd name="T55" fmla="*/ 210455 h 1576"/>
              <a:gd name="T56" fmla="*/ 421866 w 1281"/>
              <a:gd name="T57" fmla="*/ 212498 h 1576"/>
              <a:gd name="T58" fmla="*/ 413524 w 1281"/>
              <a:gd name="T59" fmla="*/ 217607 h 1576"/>
              <a:gd name="T60" fmla="*/ 407565 w 1281"/>
              <a:gd name="T61" fmla="*/ 220671 h 1576"/>
              <a:gd name="T62" fmla="*/ 407565 w 1281"/>
              <a:gd name="T63" fmla="*/ 220671 h 1576"/>
              <a:gd name="T64" fmla="*/ 401607 w 1281"/>
              <a:gd name="T65" fmla="*/ 225780 h 1576"/>
              <a:gd name="T66" fmla="*/ 403990 w 1281"/>
              <a:gd name="T67" fmla="*/ 232931 h 1576"/>
              <a:gd name="T68" fmla="*/ 401607 w 1281"/>
              <a:gd name="T69" fmla="*/ 227823 h 1576"/>
              <a:gd name="T70" fmla="*/ 401607 w 1281"/>
              <a:gd name="T71" fmla="*/ 232931 h 1576"/>
              <a:gd name="T72" fmla="*/ 403990 w 1281"/>
              <a:gd name="T73" fmla="*/ 234974 h 1576"/>
              <a:gd name="T74" fmla="*/ 407565 w 1281"/>
              <a:gd name="T75" fmla="*/ 238039 h 1576"/>
              <a:gd name="T76" fmla="*/ 409949 w 1281"/>
              <a:gd name="T77" fmla="*/ 243147 h 1576"/>
              <a:gd name="T78" fmla="*/ 419483 w 1281"/>
              <a:gd name="T79" fmla="*/ 245190 h 1576"/>
              <a:gd name="T80" fmla="*/ 427825 w 1281"/>
              <a:gd name="T81" fmla="*/ 247234 h 1576"/>
              <a:gd name="T82" fmla="*/ 438550 w 1281"/>
              <a:gd name="T83" fmla="*/ 250299 h 1576"/>
              <a:gd name="T84" fmla="*/ 450467 w 1281"/>
              <a:gd name="T85" fmla="*/ 252342 h 1576"/>
              <a:gd name="T86" fmla="*/ 464768 w 1281"/>
              <a:gd name="T87" fmla="*/ 255407 h 1576"/>
              <a:gd name="T88" fmla="*/ 476685 w 1281"/>
              <a:gd name="T89" fmla="*/ 257450 h 1576"/>
              <a:gd name="T90" fmla="*/ 479068 w 1281"/>
              <a:gd name="T91" fmla="*/ 316704 h 1576"/>
              <a:gd name="T92" fmla="*/ 479068 w 1281"/>
              <a:gd name="T93" fmla="*/ 379024 h 1576"/>
              <a:gd name="T94" fmla="*/ 479068 w 1281"/>
              <a:gd name="T95" fmla="*/ 408651 h 1576"/>
              <a:gd name="T96" fmla="*/ 476685 w 1281"/>
              <a:gd name="T97" fmla="*/ 1287250 h 1576"/>
              <a:gd name="T98" fmla="*/ 107254 w 1281"/>
              <a:gd name="T99" fmla="*/ 391283 h 1576"/>
              <a:gd name="T100" fmla="*/ 11917 w 1281"/>
              <a:gd name="T101" fmla="*/ 1250471 h 1576"/>
              <a:gd name="T102" fmla="*/ 1526583 w 1281"/>
              <a:gd name="T103" fmla="*/ 1610084 h 1576"/>
              <a:gd name="T104" fmla="*/ 419483 w 1281"/>
              <a:gd name="T105" fmla="*/ 232931 h 1576"/>
              <a:gd name="T106" fmla="*/ 407565 w 1281"/>
              <a:gd name="T107" fmla="*/ 229866 h 1576"/>
              <a:gd name="T108" fmla="*/ 407565 w 1281"/>
              <a:gd name="T109" fmla="*/ 232931 h 1576"/>
              <a:gd name="T110" fmla="*/ 488602 w 1281"/>
              <a:gd name="T111" fmla="*/ 203304 h 1576"/>
              <a:gd name="T112" fmla="*/ 490985 w 1281"/>
              <a:gd name="T113" fmla="*/ 210455 h 1576"/>
              <a:gd name="T114" fmla="*/ 499327 w 1281"/>
              <a:gd name="T115" fmla="*/ 215563 h 1576"/>
              <a:gd name="T116" fmla="*/ 508861 w 1281"/>
              <a:gd name="T117" fmla="*/ 200239 h 1576"/>
              <a:gd name="T118" fmla="*/ 511244 w 1281"/>
              <a:gd name="T119" fmla="*/ 208412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49" y="211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39" y="218"/>
                </a:lnTo>
                <a:lnTo>
                  <a:pt x="342" y="216"/>
                </a:lnTo>
                <a:lnTo>
                  <a:pt x="339" y="218"/>
                </a:lnTo>
                <a:lnTo>
                  <a:pt x="337" y="221"/>
                </a:lnTo>
                <a:lnTo>
                  <a:pt x="337" y="223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3"/>
                </a:lnTo>
                <a:lnTo>
                  <a:pt x="337" y="225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4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4572000" y="5638800"/>
            <a:ext cx="1524000" cy="1219200"/>
          </a:xfrm>
          <a:custGeom>
            <a:avLst/>
            <a:gdLst>
              <a:gd name="T0" fmla="*/ 1523007 w 1278"/>
              <a:gd name="T1" fmla="*/ 854080 h 1193"/>
              <a:gd name="T2" fmla="*/ 1514665 w 1278"/>
              <a:gd name="T3" fmla="*/ 836713 h 1193"/>
              <a:gd name="T4" fmla="*/ 1492023 w 1278"/>
              <a:gd name="T5" fmla="*/ 838756 h 1193"/>
              <a:gd name="T6" fmla="*/ 1480105 w 1278"/>
              <a:gd name="T7" fmla="*/ 824453 h 1193"/>
              <a:gd name="T8" fmla="*/ 1437204 w 1278"/>
              <a:gd name="T9" fmla="*/ 715139 h 1193"/>
              <a:gd name="T10" fmla="*/ 1390727 w 1278"/>
              <a:gd name="T11" fmla="*/ 707988 h 1193"/>
              <a:gd name="T12" fmla="*/ 1341867 w 1278"/>
              <a:gd name="T13" fmla="*/ 665079 h 1193"/>
              <a:gd name="T14" fmla="*/ 1281090 w 1278"/>
              <a:gd name="T15" fmla="*/ 610933 h 1193"/>
              <a:gd name="T16" fmla="*/ 1272748 w 1278"/>
              <a:gd name="T17" fmla="*/ 598673 h 1193"/>
              <a:gd name="T18" fmla="*/ 1254872 w 1278"/>
              <a:gd name="T19" fmla="*/ 578241 h 1193"/>
              <a:gd name="T20" fmla="*/ 1248913 w 1278"/>
              <a:gd name="T21" fmla="*/ 593565 h 1193"/>
              <a:gd name="T22" fmla="*/ 1232229 w 1278"/>
              <a:gd name="T23" fmla="*/ 605825 h 1193"/>
              <a:gd name="T24" fmla="*/ 1232229 w 1278"/>
              <a:gd name="T25" fmla="*/ 638517 h 1193"/>
              <a:gd name="T26" fmla="*/ 1139276 w 1278"/>
              <a:gd name="T27" fmla="*/ 699814 h 1193"/>
              <a:gd name="T28" fmla="*/ 1102333 w 1278"/>
              <a:gd name="T29" fmla="*/ 710031 h 1193"/>
              <a:gd name="T30" fmla="*/ 1053473 w 1278"/>
              <a:gd name="T31" fmla="*/ 841821 h 1193"/>
              <a:gd name="T32" fmla="*/ 1029639 w 1278"/>
              <a:gd name="T33" fmla="*/ 824453 h 1193"/>
              <a:gd name="T34" fmla="*/ 1012955 w 1278"/>
              <a:gd name="T35" fmla="*/ 856123 h 1193"/>
              <a:gd name="T36" fmla="*/ 992695 w 1278"/>
              <a:gd name="T37" fmla="*/ 836713 h 1193"/>
              <a:gd name="T38" fmla="*/ 970053 w 1278"/>
              <a:gd name="T39" fmla="*/ 859188 h 1193"/>
              <a:gd name="T40" fmla="*/ 894975 w 1278"/>
              <a:gd name="T41" fmla="*/ 32692 h 1193"/>
              <a:gd name="T42" fmla="*/ 530312 w 1278"/>
              <a:gd name="T43" fmla="*/ 873491 h 1193"/>
              <a:gd name="T44" fmla="*/ 513628 w 1278"/>
              <a:gd name="T45" fmla="*/ 754982 h 1193"/>
              <a:gd name="T46" fmla="*/ 481451 w 1278"/>
              <a:gd name="T47" fmla="*/ 772350 h 1193"/>
              <a:gd name="T48" fmla="*/ 450467 w 1278"/>
              <a:gd name="T49" fmla="*/ 573133 h 1193"/>
              <a:gd name="T50" fmla="*/ 446892 w 1278"/>
              <a:gd name="T51" fmla="*/ 558830 h 1193"/>
              <a:gd name="T52" fmla="*/ 438550 w 1278"/>
              <a:gd name="T53" fmla="*/ 581306 h 1193"/>
              <a:gd name="T54" fmla="*/ 418291 w 1278"/>
              <a:gd name="T55" fmla="*/ 489359 h 1193"/>
              <a:gd name="T56" fmla="*/ 406374 w 1278"/>
              <a:gd name="T57" fmla="*/ 355526 h 1193"/>
              <a:gd name="T58" fmla="*/ 386114 w 1278"/>
              <a:gd name="T59" fmla="*/ 380045 h 1193"/>
              <a:gd name="T60" fmla="*/ 371814 w 1278"/>
              <a:gd name="T61" fmla="*/ 489359 h 1193"/>
              <a:gd name="T62" fmla="*/ 351555 w 1278"/>
              <a:gd name="T63" fmla="*/ 573133 h 1193"/>
              <a:gd name="T64" fmla="*/ 345596 w 1278"/>
              <a:gd name="T65" fmla="*/ 558830 h 1193"/>
              <a:gd name="T66" fmla="*/ 343213 w 1278"/>
              <a:gd name="T67" fmla="*/ 581306 h 1193"/>
              <a:gd name="T68" fmla="*/ 320570 w 1278"/>
              <a:gd name="T69" fmla="*/ 707988 h 1193"/>
              <a:gd name="T70" fmla="*/ 320570 w 1278"/>
              <a:gd name="T71" fmla="*/ 710031 h 1193"/>
              <a:gd name="T72" fmla="*/ 311037 w 1278"/>
              <a:gd name="T73" fmla="*/ 774393 h 1193"/>
              <a:gd name="T74" fmla="*/ 290778 w 1278"/>
              <a:gd name="T75" fmla="*/ 727398 h 1193"/>
              <a:gd name="T76" fmla="*/ 276477 w 1278"/>
              <a:gd name="T77" fmla="*/ 586414 h 1193"/>
              <a:gd name="T78" fmla="*/ 247876 w 1278"/>
              <a:gd name="T79" fmla="*/ 725355 h 1193"/>
              <a:gd name="T80" fmla="*/ 231192 w 1278"/>
              <a:gd name="T81" fmla="*/ 764177 h 1193"/>
              <a:gd name="T82" fmla="*/ 207358 w 1278"/>
              <a:gd name="T83" fmla="*/ 702879 h 1193"/>
              <a:gd name="T84" fmla="*/ 204974 w 1278"/>
              <a:gd name="T85" fmla="*/ 699814 h 1193"/>
              <a:gd name="T86" fmla="*/ 201399 w 1278"/>
              <a:gd name="T87" fmla="*/ 628301 h 1193"/>
              <a:gd name="T88" fmla="*/ 199016 w 1278"/>
              <a:gd name="T89" fmla="*/ 623192 h 1193"/>
              <a:gd name="T90" fmla="*/ 187099 w 1278"/>
              <a:gd name="T91" fmla="*/ 569046 h 1193"/>
              <a:gd name="T92" fmla="*/ 176373 w 1278"/>
              <a:gd name="T93" fmla="*/ 558830 h 1193"/>
              <a:gd name="T94" fmla="*/ 146580 w 1278"/>
              <a:gd name="T95" fmla="*/ 489359 h 1193"/>
              <a:gd name="T96" fmla="*/ 146580 w 1278"/>
              <a:gd name="T97" fmla="*/ 474035 h 1193"/>
              <a:gd name="T98" fmla="*/ 144197 w 1278"/>
              <a:gd name="T99" fmla="*/ 310575 h 1193"/>
              <a:gd name="T100" fmla="*/ 115596 w 1278"/>
              <a:gd name="T101" fmla="*/ 474035 h 1193"/>
              <a:gd name="T102" fmla="*/ 112021 w 1278"/>
              <a:gd name="T103" fmla="*/ 486294 h 1193"/>
              <a:gd name="T104" fmla="*/ 83420 w 1278"/>
              <a:gd name="T105" fmla="*/ 565981 h 1193"/>
              <a:gd name="T106" fmla="*/ 71503 w 1278"/>
              <a:gd name="T107" fmla="*/ 560873 h 1193"/>
              <a:gd name="T108" fmla="*/ 57202 w 1278"/>
              <a:gd name="T109" fmla="*/ 623192 h 1193"/>
              <a:gd name="T110" fmla="*/ 48860 w 1278"/>
              <a:gd name="T111" fmla="*/ 762134 h 1193"/>
              <a:gd name="T112" fmla="*/ 20259 w 1278"/>
              <a:gd name="T113" fmla="*/ 754982 h 1193"/>
              <a:gd name="T114" fmla="*/ 8342 w 1278"/>
              <a:gd name="T115" fmla="*/ 866340 h 11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3048000" y="5403850"/>
            <a:ext cx="1520825" cy="1454150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1524000" y="5094288"/>
            <a:ext cx="1525587" cy="1763712"/>
          </a:xfrm>
          <a:custGeom>
            <a:avLst/>
            <a:gdLst>
              <a:gd name="T0" fmla="*/ 1526583 w 1281"/>
              <a:gd name="T1" fmla="*/ 1764350 h 1727"/>
              <a:gd name="T2" fmla="*/ 1422904 w 1281"/>
              <a:gd name="T3" fmla="*/ 310575 h 1727"/>
              <a:gd name="T4" fmla="*/ 1422904 w 1281"/>
              <a:gd name="T5" fmla="*/ 290142 h 1727"/>
              <a:gd name="T6" fmla="*/ 1422904 w 1281"/>
              <a:gd name="T7" fmla="*/ 270731 h 1727"/>
              <a:gd name="T8" fmla="*/ 1287049 w 1281"/>
              <a:gd name="T9" fmla="*/ 128725 h 1727"/>
              <a:gd name="T10" fmla="*/ 1278707 w 1281"/>
              <a:gd name="T11" fmla="*/ 81730 h 1727"/>
              <a:gd name="T12" fmla="*/ 1266790 w 1281"/>
              <a:gd name="T13" fmla="*/ 93990 h 1727"/>
              <a:gd name="T14" fmla="*/ 1266790 w 1281"/>
              <a:gd name="T15" fmla="*/ 12260 h 1727"/>
              <a:gd name="T16" fmla="*/ 1264406 w 1281"/>
              <a:gd name="T17" fmla="*/ 0 h 1727"/>
              <a:gd name="T18" fmla="*/ 1254873 w 1281"/>
              <a:gd name="T19" fmla="*/ 93990 h 1727"/>
              <a:gd name="T20" fmla="*/ 1254873 w 1281"/>
              <a:gd name="T21" fmla="*/ 12260 h 1727"/>
              <a:gd name="T22" fmla="*/ 1248914 w 1281"/>
              <a:gd name="T23" fmla="*/ 0 h 1727"/>
              <a:gd name="T24" fmla="*/ 1240572 w 1281"/>
              <a:gd name="T25" fmla="*/ 93990 h 1727"/>
              <a:gd name="T26" fmla="*/ 1240572 w 1281"/>
              <a:gd name="T27" fmla="*/ 12260 h 1727"/>
              <a:gd name="T28" fmla="*/ 1238189 w 1281"/>
              <a:gd name="T29" fmla="*/ 0 h 1727"/>
              <a:gd name="T30" fmla="*/ 1228655 w 1281"/>
              <a:gd name="T31" fmla="*/ 93990 h 1727"/>
              <a:gd name="T32" fmla="*/ 1228655 w 1281"/>
              <a:gd name="T33" fmla="*/ 12260 h 1727"/>
              <a:gd name="T34" fmla="*/ 1223888 w 1281"/>
              <a:gd name="T35" fmla="*/ 0 h 1727"/>
              <a:gd name="T36" fmla="*/ 1214354 w 1281"/>
              <a:gd name="T37" fmla="*/ 93990 h 1727"/>
              <a:gd name="T38" fmla="*/ 1214354 w 1281"/>
              <a:gd name="T39" fmla="*/ 12260 h 1727"/>
              <a:gd name="T40" fmla="*/ 1211971 w 1281"/>
              <a:gd name="T41" fmla="*/ 0 h 1727"/>
              <a:gd name="T42" fmla="*/ 1203629 w 1281"/>
              <a:gd name="T43" fmla="*/ 93990 h 1727"/>
              <a:gd name="T44" fmla="*/ 1191712 w 1281"/>
              <a:gd name="T45" fmla="*/ 81730 h 1727"/>
              <a:gd name="T46" fmla="*/ 1191712 w 1281"/>
              <a:gd name="T47" fmla="*/ 262558 h 1727"/>
              <a:gd name="T48" fmla="*/ 1191712 w 1281"/>
              <a:gd name="T49" fmla="*/ 288099 h 1727"/>
              <a:gd name="T50" fmla="*/ 1157152 w 1281"/>
              <a:gd name="T51" fmla="*/ 310575 h 1727"/>
              <a:gd name="T52" fmla="*/ 1157152 w 1281"/>
              <a:gd name="T53" fmla="*/ 319769 h 1727"/>
              <a:gd name="T54" fmla="*/ 1157152 w 1281"/>
              <a:gd name="T55" fmla="*/ 342245 h 1727"/>
              <a:gd name="T56" fmla="*/ 1157152 w 1281"/>
              <a:gd name="T57" fmla="*/ 411716 h 1727"/>
              <a:gd name="T58" fmla="*/ 1153577 w 1281"/>
              <a:gd name="T59" fmla="*/ 421932 h 1727"/>
              <a:gd name="T60" fmla="*/ 1110676 w 1281"/>
              <a:gd name="T61" fmla="*/ 753961 h 1727"/>
              <a:gd name="T62" fmla="*/ 970054 w 1281"/>
              <a:gd name="T63" fmla="*/ 526138 h 1727"/>
              <a:gd name="T64" fmla="*/ 889017 w 1281"/>
              <a:gd name="T65" fmla="*/ 394348 h 1727"/>
              <a:gd name="T66" fmla="*/ 856841 w 1281"/>
              <a:gd name="T67" fmla="*/ 526138 h 1727"/>
              <a:gd name="T68" fmla="*/ 724561 w 1281"/>
              <a:gd name="T69" fmla="*/ 394348 h 1727"/>
              <a:gd name="T70" fmla="*/ 663784 w 1281"/>
              <a:gd name="T71" fmla="*/ 526138 h 1727"/>
              <a:gd name="T72" fmla="*/ 611348 w 1281"/>
              <a:gd name="T73" fmla="*/ 1220844 h 1727"/>
              <a:gd name="T74" fmla="*/ 545804 w 1281"/>
              <a:gd name="T75" fmla="*/ 1225953 h 1727"/>
              <a:gd name="T76" fmla="*/ 513628 w 1281"/>
              <a:gd name="T77" fmla="*/ 1227996 h 1727"/>
              <a:gd name="T78" fmla="*/ 490985 w 1281"/>
              <a:gd name="T79" fmla="*/ 1205520 h 1727"/>
              <a:gd name="T80" fmla="*/ 440933 w 1281"/>
              <a:gd name="T81" fmla="*/ 1233104 h 1727"/>
              <a:gd name="T82" fmla="*/ 440933 w 1281"/>
              <a:gd name="T83" fmla="*/ 1236169 h 1727"/>
              <a:gd name="T84" fmla="*/ 440933 w 1281"/>
              <a:gd name="T85" fmla="*/ 1225953 h 1727"/>
              <a:gd name="T86" fmla="*/ 383731 w 1281"/>
              <a:gd name="T87" fmla="*/ 1213693 h 1727"/>
              <a:gd name="T88" fmla="*/ 371814 w 1281"/>
              <a:gd name="T89" fmla="*/ 1227996 h 1727"/>
              <a:gd name="T90" fmla="*/ 320571 w 1281"/>
              <a:gd name="T91" fmla="*/ 1222888 h 1727"/>
              <a:gd name="T92" fmla="*/ 166840 w 1281"/>
              <a:gd name="T93" fmla="*/ 1218801 h 1727"/>
              <a:gd name="T94" fmla="*/ 0 w 1281"/>
              <a:gd name="T95" fmla="*/ 1236169 h 17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0" y="5151438"/>
            <a:ext cx="1524000" cy="1706562"/>
          </a:xfrm>
          <a:custGeom>
            <a:avLst/>
            <a:gdLst>
              <a:gd name="T0" fmla="*/ 1111868 w 1279"/>
              <a:gd name="T1" fmla="*/ 1009368 h 1671"/>
              <a:gd name="T2" fmla="*/ 848499 w 1279"/>
              <a:gd name="T3" fmla="*/ 953178 h 1671"/>
              <a:gd name="T4" fmla="*/ 687618 w 1279"/>
              <a:gd name="T5" fmla="*/ 1233104 h 1671"/>
              <a:gd name="T6" fmla="*/ 361089 w 1279"/>
              <a:gd name="T7" fmla="*/ 1364894 h 1671"/>
              <a:gd name="T8" fmla="*/ 274094 w 1279"/>
              <a:gd name="T9" fmla="*/ 528181 h 1671"/>
              <a:gd name="T10" fmla="*/ 231192 w 1279"/>
              <a:gd name="T11" fmla="*/ 515922 h 1671"/>
              <a:gd name="T12" fmla="*/ 286011 w 1279"/>
              <a:gd name="T13" fmla="*/ 508770 h 1671"/>
              <a:gd name="T14" fmla="*/ 251451 w 1279"/>
              <a:gd name="T15" fmla="*/ 496511 h 1671"/>
              <a:gd name="T16" fmla="*/ 231192 w 1279"/>
              <a:gd name="T17" fmla="*/ 491403 h 1671"/>
              <a:gd name="T18" fmla="*/ 228809 w 1279"/>
              <a:gd name="T19" fmla="*/ 441343 h 1671"/>
              <a:gd name="T20" fmla="*/ 216892 w 1279"/>
              <a:gd name="T21" fmla="*/ 436235 h 1671"/>
              <a:gd name="T22" fmla="*/ 243109 w 1279"/>
              <a:gd name="T23" fmla="*/ 434192 h 1671"/>
              <a:gd name="T24" fmla="*/ 259793 w 1279"/>
              <a:gd name="T25" fmla="*/ 434192 h 1671"/>
              <a:gd name="T26" fmla="*/ 277669 w 1279"/>
              <a:gd name="T27" fmla="*/ 427040 h 1671"/>
              <a:gd name="T28" fmla="*/ 280052 w 1279"/>
              <a:gd name="T29" fmla="*/ 418867 h 1671"/>
              <a:gd name="T30" fmla="*/ 225234 w 1279"/>
              <a:gd name="T31" fmla="*/ 406608 h 1671"/>
              <a:gd name="T32" fmla="*/ 204975 w 1279"/>
              <a:gd name="T33" fmla="*/ 387197 h 1671"/>
              <a:gd name="T34" fmla="*/ 200208 w 1279"/>
              <a:gd name="T35" fmla="*/ 250299 h 1671"/>
              <a:gd name="T36" fmla="*/ 194249 w 1279"/>
              <a:gd name="T37" fmla="*/ 149158 h 1671"/>
              <a:gd name="T38" fmla="*/ 188291 w 1279"/>
              <a:gd name="T39" fmla="*/ 64363 h 1671"/>
              <a:gd name="T40" fmla="*/ 184715 w 1279"/>
              <a:gd name="T41" fmla="*/ 0 h 1671"/>
              <a:gd name="T42" fmla="*/ 182332 w 1279"/>
              <a:gd name="T43" fmla="*/ 0 h 1671"/>
              <a:gd name="T44" fmla="*/ 179949 w 1279"/>
              <a:gd name="T45" fmla="*/ 66406 h 1671"/>
              <a:gd name="T46" fmla="*/ 176373 w 1279"/>
              <a:gd name="T47" fmla="*/ 149158 h 1671"/>
              <a:gd name="T48" fmla="*/ 173990 w 1279"/>
              <a:gd name="T49" fmla="*/ 382089 h 1671"/>
              <a:gd name="T50" fmla="*/ 164456 w 1279"/>
              <a:gd name="T51" fmla="*/ 394348 h 1671"/>
              <a:gd name="T52" fmla="*/ 139430 w 1279"/>
              <a:gd name="T53" fmla="*/ 409672 h 1671"/>
              <a:gd name="T54" fmla="*/ 95337 w 1279"/>
              <a:gd name="T55" fmla="*/ 427040 h 1671"/>
              <a:gd name="T56" fmla="*/ 113213 w 1279"/>
              <a:gd name="T57" fmla="*/ 434192 h 1671"/>
              <a:gd name="T58" fmla="*/ 133472 w 1279"/>
              <a:gd name="T59" fmla="*/ 436235 h 1671"/>
              <a:gd name="T60" fmla="*/ 153731 w 1279"/>
              <a:gd name="T61" fmla="*/ 436235 h 1671"/>
              <a:gd name="T62" fmla="*/ 141814 w 1279"/>
              <a:gd name="T63" fmla="*/ 448494 h 1671"/>
              <a:gd name="T64" fmla="*/ 144197 w 1279"/>
              <a:gd name="T65" fmla="*/ 491403 h 1671"/>
              <a:gd name="T66" fmla="*/ 119171 w 1279"/>
              <a:gd name="T67" fmla="*/ 496511 h 1671"/>
              <a:gd name="T68" fmla="*/ 89378 w 1279"/>
              <a:gd name="T69" fmla="*/ 508770 h 1671"/>
              <a:gd name="T70" fmla="*/ 144197 w 1279"/>
              <a:gd name="T71" fmla="*/ 517965 h 1671"/>
              <a:gd name="T72" fmla="*/ 101296 w 1279"/>
              <a:gd name="T73" fmla="*/ 531246 h 1671"/>
              <a:gd name="T74" fmla="*/ 32176 w 1279"/>
              <a:gd name="T75" fmla="*/ 1361829 h 1671"/>
              <a:gd name="T76" fmla="*/ 150156 w 1279"/>
              <a:gd name="T77" fmla="*/ 508770 h 1671"/>
              <a:gd name="T78" fmla="*/ 144197 w 1279"/>
              <a:gd name="T79" fmla="*/ 508770 h 1671"/>
              <a:gd name="T80" fmla="*/ 144197 w 1279"/>
              <a:gd name="T81" fmla="*/ 580284 h 1671"/>
              <a:gd name="T82" fmla="*/ 141814 w 1279"/>
              <a:gd name="T83" fmla="*/ 670187 h 1671"/>
              <a:gd name="T84" fmla="*/ 164456 w 1279"/>
              <a:gd name="T85" fmla="*/ 816280 h 1671"/>
              <a:gd name="T86" fmla="*/ 147772 w 1279"/>
              <a:gd name="T87" fmla="*/ 831605 h 1671"/>
              <a:gd name="T88" fmla="*/ 141814 w 1279"/>
              <a:gd name="T89" fmla="*/ 957265 h 1671"/>
              <a:gd name="T90" fmla="*/ 168031 w 1279"/>
              <a:gd name="T91" fmla="*/ 1094163 h 1671"/>
              <a:gd name="T92" fmla="*/ 144197 w 1279"/>
              <a:gd name="T93" fmla="*/ 1213693 h 1671"/>
              <a:gd name="T94" fmla="*/ 153731 w 1279"/>
              <a:gd name="T95" fmla="*/ 1210628 h 1671"/>
              <a:gd name="T96" fmla="*/ 216892 w 1279"/>
              <a:gd name="T97" fmla="*/ 670187 h 1671"/>
              <a:gd name="T98" fmla="*/ 225234 w 1279"/>
              <a:gd name="T99" fmla="*/ 816280 h 1671"/>
              <a:gd name="T100" fmla="*/ 237151 w 1279"/>
              <a:gd name="T101" fmla="*/ 957265 h 1671"/>
              <a:gd name="T102" fmla="*/ 237151 w 1279"/>
              <a:gd name="T103" fmla="*/ 977697 h 1671"/>
              <a:gd name="T104" fmla="*/ 219275 w 1279"/>
              <a:gd name="T105" fmla="*/ 1210628 h 16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68" y="374"/>
                </a:lnTo>
                <a:lnTo>
                  <a:pt x="168" y="245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0"/>
                </a:lnTo>
                <a:lnTo>
                  <a:pt x="155" y="0"/>
                </a:lnTo>
                <a:lnTo>
                  <a:pt x="153" y="0"/>
                </a:lnTo>
                <a:lnTo>
                  <a:pt x="153" y="2"/>
                </a:lnTo>
                <a:lnTo>
                  <a:pt x="153" y="63"/>
                </a:lnTo>
                <a:lnTo>
                  <a:pt x="151" y="65"/>
                </a:lnTo>
                <a:lnTo>
                  <a:pt x="151" y="146"/>
                </a:lnTo>
                <a:lnTo>
                  <a:pt x="148" y="146"/>
                </a:lnTo>
                <a:lnTo>
                  <a:pt x="148" y="243"/>
                </a:lnTo>
                <a:lnTo>
                  <a:pt x="146" y="245"/>
                </a:lnTo>
                <a:lnTo>
                  <a:pt x="146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100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156756" y="1086261"/>
            <a:ext cx="745360" cy="584159"/>
            <a:chOff x="7073900" y="3794125"/>
            <a:chExt cx="506413" cy="379413"/>
          </a:xfrm>
          <a:solidFill>
            <a:srgbClr val="00B050"/>
          </a:solidFill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261225" y="3956050"/>
              <a:ext cx="9048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7073900" y="3794125"/>
              <a:ext cx="506413" cy="379413"/>
            </a:xfrm>
            <a:custGeom>
              <a:avLst/>
              <a:gdLst>
                <a:gd name="T0" fmla="*/ 135 w 135"/>
                <a:gd name="T1" fmla="*/ 59 h 101"/>
                <a:gd name="T2" fmla="*/ 93 w 135"/>
                <a:gd name="T3" fmla="*/ 17 h 101"/>
                <a:gd name="T4" fmla="*/ 76 w 135"/>
                <a:gd name="T5" fmla="*/ 20 h 101"/>
                <a:gd name="T6" fmla="*/ 55 w 135"/>
                <a:gd name="T7" fmla="*/ 0 h 101"/>
                <a:gd name="T8" fmla="*/ 34 w 135"/>
                <a:gd name="T9" fmla="*/ 21 h 101"/>
                <a:gd name="T10" fmla="*/ 34 w 135"/>
                <a:gd name="T11" fmla="*/ 25 h 101"/>
                <a:gd name="T12" fmla="*/ 0 w 135"/>
                <a:gd name="T13" fmla="*/ 63 h 101"/>
                <a:gd name="T14" fmla="*/ 34 w 135"/>
                <a:gd name="T15" fmla="*/ 101 h 101"/>
                <a:gd name="T16" fmla="*/ 101 w 135"/>
                <a:gd name="T17" fmla="*/ 101 h 101"/>
                <a:gd name="T18" fmla="*/ 135 w 135"/>
                <a:gd name="T19" fmla="*/ 63 h 101"/>
                <a:gd name="T20" fmla="*/ 135 w 135"/>
                <a:gd name="T21" fmla="*/ 61 h 101"/>
                <a:gd name="T22" fmla="*/ 135 w 135"/>
                <a:gd name="T23" fmla="*/ 59 h 101"/>
                <a:gd name="T24" fmla="*/ 93 w 135"/>
                <a:gd name="T25" fmla="*/ 86 h 101"/>
                <a:gd name="T26" fmla="*/ 88 w 135"/>
                <a:gd name="T27" fmla="*/ 88 h 101"/>
                <a:gd name="T28" fmla="*/ 83 w 135"/>
                <a:gd name="T29" fmla="*/ 86 h 101"/>
                <a:gd name="T30" fmla="*/ 72 w 135"/>
                <a:gd name="T31" fmla="*/ 75 h 101"/>
                <a:gd name="T32" fmla="*/ 62 w 135"/>
                <a:gd name="T33" fmla="*/ 78 h 101"/>
                <a:gd name="T34" fmla="*/ 40 w 135"/>
                <a:gd name="T35" fmla="*/ 55 h 101"/>
                <a:gd name="T36" fmla="*/ 62 w 135"/>
                <a:gd name="T37" fmla="*/ 33 h 101"/>
                <a:gd name="T38" fmla="*/ 85 w 135"/>
                <a:gd name="T39" fmla="*/ 55 h 101"/>
                <a:gd name="T40" fmla="*/ 82 w 135"/>
                <a:gd name="T41" fmla="*/ 65 h 101"/>
                <a:gd name="T42" fmla="*/ 93 w 135"/>
                <a:gd name="T43" fmla="*/ 76 h 101"/>
                <a:gd name="T44" fmla="*/ 93 w 135"/>
                <a:gd name="T45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01">
                  <a:moveTo>
                    <a:pt x="135" y="59"/>
                  </a:moveTo>
                  <a:cubicBezTo>
                    <a:pt x="135" y="35"/>
                    <a:pt x="116" y="17"/>
                    <a:pt x="93" y="17"/>
                  </a:cubicBezTo>
                  <a:cubicBezTo>
                    <a:pt x="87" y="17"/>
                    <a:pt x="81" y="18"/>
                    <a:pt x="76" y="20"/>
                  </a:cubicBezTo>
                  <a:cubicBezTo>
                    <a:pt x="75" y="9"/>
                    <a:pt x="66" y="0"/>
                    <a:pt x="55" y="0"/>
                  </a:cubicBezTo>
                  <a:cubicBezTo>
                    <a:pt x="43" y="0"/>
                    <a:pt x="34" y="9"/>
                    <a:pt x="34" y="21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" y="25"/>
                    <a:pt x="0" y="42"/>
                    <a:pt x="0" y="63"/>
                  </a:cubicBezTo>
                  <a:cubicBezTo>
                    <a:pt x="0" y="84"/>
                    <a:pt x="15" y="101"/>
                    <a:pt x="3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20" y="101"/>
                    <a:pt x="135" y="84"/>
                    <a:pt x="135" y="63"/>
                  </a:cubicBezTo>
                  <a:cubicBezTo>
                    <a:pt x="135" y="62"/>
                    <a:pt x="135" y="62"/>
                    <a:pt x="135" y="61"/>
                  </a:cubicBezTo>
                  <a:cubicBezTo>
                    <a:pt x="135" y="60"/>
                    <a:pt x="135" y="59"/>
                    <a:pt x="135" y="59"/>
                  </a:cubicBezTo>
                  <a:close/>
                  <a:moveTo>
                    <a:pt x="93" y="86"/>
                  </a:moveTo>
                  <a:cubicBezTo>
                    <a:pt x="92" y="87"/>
                    <a:pt x="90" y="88"/>
                    <a:pt x="88" y="88"/>
                  </a:cubicBezTo>
                  <a:cubicBezTo>
                    <a:pt x="86" y="88"/>
                    <a:pt x="85" y="87"/>
                    <a:pt x="83" y="8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69" y="77"/>
                    <a:pt x="66" y="78"/>
                    <a:pt x="62" y="78"/>
                  </a:cubicBezTo>
                  <a:cubicBezTo>
                    <a:pt x="50" y="78"/>
                    <a:pt x="40" y="68"/>
                    <a:pt x="40" y="55"/>
                  </a:cubicBezTo>
                  <a:cubicBezTo>
                    <a:pt x="40" y="43"/>
                    <a:pt x="50" y="33"/>
                    <a:pt x="62" y="33"/>
                  </a:cubicBezTo>
                  <a:cubicBezTo>
                    <a:pt x="75" y="33"/>
                    <a:pt x="85" y="43"/>
                    <a:pt x="85" y="55"/>
                  </a:cubicBezTo>
                  <a:cubicBezTo>
                    <a:pt x="85" y="59"/>
                    <a:pt x="84" y="62"/>
                    <a:pt x="82" y="65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6" y="79"/>
                    <a:pt x="96" y="83"/>
                    <a:pt x="9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52068" y="933832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Chi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76225" y="2317750"/>
            <a:ext cx="856615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òa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/>
          <p:cNvSpPr>
            <a:spLocks/>
          </p:cNvSpPr>
          <p:nvPr/>
        </p:nvSpPr>
        <p:spPr bwMode="auto">
          <a:xfrm>
            <a:off x="7613650" y="5903912"/>
            <a:ext cx="1530350" cy="954088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6019800" y="5248275"/>
            <a:ext cx="1527175" cy="1609725"/>
          </a:xfrm>
          <a:custGeom>
            <a:avLst/>
            <a:gdLst>
              <a:gd name="T0" fmla="*/ 1486065 w 1281"/>
              <a:gd name="T1" fmla="*/ 1081903 h 1576"/>
              <a:gd name="T2" fmla="*/ 1266790 w 1281"/>
              <a:gd name="T3" fmla="*/ 1130941 h 1576"/>
              <a:gd name="T4" fmla="*/ 1203629 w 1281"/>
              <a:gd name="T5" fmla="*/ 647711 h 1576"/>
              <a:gd name="T6" fmla="*/ 1047515 w 1281"/>
              <a:gd name="T7" fmla="*/ 818323 h 1576"/>
              <a:gd name="T8" fmla="*/ 990313 w 1281"/>
              <a:gd name="T9" fmla="*/ 312618 h 1576"/>
              <a:gd name="T10" fmla="*/ 1051090 w 1281"/>
              <a:gd name="T11" fmla="*/ 302402 h 1576"/>
              <a:gd name="T12" fmla="*/ 1051090 w 1281"/>
              <a:gd name="T13" fmla="*/ 269710 h 1576"/>
              <a:gd name="T14" fmla="*/ 1053473 w 1281"/>
              <a:gd name="T15" fmla="*/ 250299 h 1576"/>
              <a:gd name="T16" fmla="*/ 1047515 w 1281"/>
              <a:gd name="T17" fmla="*/ 90925 h 1576"/>
              <a:gd name="T18" fmla="*/ 1045131 w 1281"/>
              <a:gd name="T19" fmla="*/ 146093 h 1576"/>
              <a:gd name="T20" fmla="*/ 947411 w 1281"/>
              <a:gd name="T21" fmla="*/ 113401 h 1576"/>
              <a:gd name="T22" fmla="*/ 941452 w 1281"/>
              <a:gd name="T23" fmla="*/ 148136 h 1576"/>
              <a:gd name="T24" fmla="*/ 846115 w 1281"/>
              <a:gd name="T25" fmla="*/ 116465 h 1576"/>
              <a:gd name="T26" fmla="*/ 837773 w 1281"/>
              <a:gd name="T27" fmla="*/ 90925 h 1576"/>
              <a:gd name="T28" fmla="*/ 742437 w 1281"/>
              <a:gd name="T29" fmla="*/ 156309 h 1576"/>
              <a:gd name="T30" fmla="*/ 732903 w 1281"/>
              <a:gd name="T31" fmla="*/ 156309 h 1576"/>
              <a:gd name="T32" fmla="*/ 732903 w 1281"/>
              <a:gd name="T33" fmla="*/ 90925 h 1576"/>
              <a:gd name="T34" fmla="*/ 638758 w 1281"/>
              <a:gd name="T35" fmla="*/ 156309 h 1576"/>
              <a:gd name="T36" fmla="*/ 629224 w 1281"/>
              <a:gd name="T37" fmla="*/ 156309 h 1576"/>
              <a:gd name="T38" fmla="*/ 626840 w 1281"/>
              <a:gd name="T39" fmla="*/ 0 h 1576"/>
              <a:gd name="T40" fmla="*/ 620882 w 1281"/>
              <a:gd name="T41" fmla="*/ 148136 h 1576"/>
              <a:gd name="T42" fmla="*/ 594664 w 1281"/>
              <a:gd name="T43" fmla="*/ 193087 h 1576"/>
              <a:gd name="T44" fmla="*/ 557721 w 1281"/>
              <a:gd name="T45" fmla="*/ 195131 h 1576"/>
              <a:gd name="T46" fmla="*/ 533887 w 1281"/>
              <a:gd name="T47" fmla="*/ 195131 h 1576"/>
              <a:gd name="T48" fmla="*/ 511244 w 1281"/>
              <a:gd name="T49" fmla="*/ 198196 h 1576"/>
              <a:gd name="T50" fmla="*/ 490985 w 1281"/>
              <a:gd name="T51" fmla="*/ 200239 h 1576"/>
              <a:gd name="T52" fmla="*/ 470726 w 1281"/>
              <a:gd name="T53" fmla="*/ 203304 h 1576"/>
              <a:gd name="T54" fmla="*/ 436167 w 1281"/>
              <a:gd name="T55" fmla="*/ 210455 h 1576"/>
              <a:gd name="T56" fmla="*/ 421866 w 1281"/>
              <a:gd name="T57" fmla="*/ 212498 h 1576"/>
              <a:gd name="T58" fmla="*/ 413524 w 1281"/>
              <a:gd name="T59" fmla="*/ 217607 h 1576"/>
              <a:gd name="T60" fmla="*/ 407565 w 1281"/>
              <a:gd name="T61" fmla="*/ 220671 h 1576"/>
              <a:gd name="T62" fmla="*/ 407565 w 1281"/>
              <a:gd name="T63" fmla="*/ 220671 h 1576"/>
              <a:gd name="T64" fmla="*/ 401607 w 1281"/>
              <a:gd name="T65" fmla="*/ 225780 h 1576"/>
              <a:gd name="T66" fmla="*/ 403990 w 1281"/>
              <a:gd name="T67" fmla="*/ 232931 h 1576"/>
              <a:gd name="T68" fmla="*/ 401607 w 1281"/>
              <a:gd name="T69" fmla="*/ 227823 h 1576"/>
              <a:gd name="T70" fmla="*/ 401607 w 1281"/>
              <a:gd name="T71" fmla="*/ 232931 h 1576"/>
              <a:gd name="T72" fmla="*/ 403990 w 1281"/>
              <a:gd name="T73" fmla="*/ 234974 h 1576"/>
              <a:gd name="T74" fmla="*/ 407565 w 1281"/>
              <a:gd name="T75" fmla="*/ 238039 h 1576"/>
              <a:gd name="T76" fmla="*/ 409949 w 1281"/>
              <a:gd name="T77" fmla="*/ 243147 h 1576"/>
              <a:gd name="T78" fmla="*/ 419483 w 1281"/>
              <a:gd name="T79" fmla="*/ 245190 h 1576"/>
              <a:gd name="T80" fmla="*/ 427825 w 1281"/>
              <a:gd name="T81" fmla="*/ 247234 h 1576"/>
              <a:gd name="T82" fmla="*/ 438550 w 1281"/>
              <a:gd name="T83" fmla="*/ 250299 h 1576"/>
              <a:gd name="T84" fmla="*/ 450467 w 1281"/>
              <a:gd name="T85" fmla="*/ 252342 h 1576"/>
              <a:gd name="T86" fmla="*/ 464768 w 1281"/>
              <a:gd name="T87" fmla="*/ 255407 h 1576"/>
              <a:gd name="T88" fmla="*/ 476685 w 1281"/>
              <a:gd name="T89" fmla="*/ 257450 h 1576"/>
              <a:gd name="T90" fmla="*/ 479068 w 1281"/>
              <a:gd name="T91" fmla="*/ 316704 h 1576"/>
              <a:gd name="T92" fmla="*/ 479068 w 1281"/>
              <a:gd name="T93" fmla="*/ 379024 h 1576"/>
              <a:gd name="T94" fmla="*/ 479068 w 1281"/>
              <a:gd name="T95" fmla="*/ 408651 h 1576"/>
              <a:gd name="T96" fmla="*/ 476685 w 1281"/>
              <a:gd name="T97" fmla="*/ 1287250 h 1576"/>
              <a:gd name="T98" fmla="*/ 107254 w 1281"/>
              <a:gd name="T99" fmla="*/ 391283 h 1576"/>
              <a:gd name="T100" fmla="*/ 11917 w 1281"/>
              <a:gd name="T101" fmla="*/ 1250471 h 1576"/>
              <a:gd name="T102" fmla="*/ 1526583 w 1281"/>
              <a:gd name="T103" fmla="*/ 1610084 h 1576"/>
              <a:gd name="T104" fmla="*/ 419483 w 1281"/>
              <a:gd name="T105" fmla="*/ 232931 h 1576"/>
              <a:gd name="T106" fmla="*/ 407565 w 1281"/>
              <a:gd name="T107" fmla="*/ 229866 h 1576"/>
              <a:gd name="T108" fmla="*/ 407565 w 1281"/>
              <a:gd name="T109" fmla="*/ 232931 h 1576"/>
              <a:gd name="T110" fmla="*/ 488602 w 1281"/>
              <a:gd name="T111" fmla="*/ 203304 h 1576"/>
              <a:gd name="T112" fmla="*/ 490985 w 1281"/>
              <a:gd name="T113" fmla="*/ 210455 h 1576"/>
              <a:gd name="T114" fmla="*/ 499327 w 1281"/>
              <a:gd name="T115" fmla="*/ 215563 h 1576"/>
              <a:gd name="T116" fmla="*/ 508861 w 1281"/>
              <a:gd name="T117" fmla="*/ 200239 h 1576"/>
              <a:gd name="T118" fmla="*/ 511244 w 1281"/>
              <a:gd name="T119" fmla="*/ 208412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49" y="211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39" y="218"/>
                </a:lnTo>
                <a:lnTo>
                  <a:pt x="342" y="216"/>
                </a:lnTo>
                <a:lnTo>
                  <a:pt x="339" y="218"/>
                </a:lnTo>
                <a:lnTo>
                  <a:pt x="337" y="221"/>
                </a:lnTo>
                <a:lnTo>
                  <a:pt x="337" y="223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3"/>
                </a:lnTo>
                <a:lnTo>
                  <a:pt x="337" y="225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4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4572000" y="5638800"/>
            <a:ext cx="1524000" cy="1219200"/>
          </a:xfrm>
          <a:custGeom>
            <a:avLst/>
            <a:gdLst>
              <a:gd name="T0" fmla="*/ 1523007 w 1278"/>
              <a:gd name="T1" fmla="*/ 854080 h 1193"/>
              <a:gd name="T2" fmla="*/ 1514665 w 1278"/>
              <a:gd name="T3" fmla="*/ 836713 h 1193"/>
              <a:gd name="T4" fmla="*/ 1492023 w 1278"/>
              <a:gd name="T5" fmla="*/ 838756 h 1193"/>
              <a:gd name="T6" fmla="*/ 1480105 w 1278"/>
              <a:gd name="T7" fmla="*/ 824453 h 1193"/>
              <a:gd name="T8" fmla="*/ 1437204 w 1278"/>
              <a:gd name="T9" fmla="*/ 715139 h 1193"/>
              <a:gd name="T10" fmla="*/ 1390727 w 1278"/>
              <a:gd name="T11" fmla="*/ 707988 h 1193"/>
              <a:gd name="T12" fmla="*/ 1341867 w 1278"/>
              <a:gd name="T13" fmla="*/ 665079 h 1193"/>
              <a:gd name="T14" fmla="*/ 1281090 w 1278"/>
              <a:gd name="T15" fmla="*/ 610933 h 1193"/>
              <a:gd name="T16" fmla="*/ 1272748 w 1278"/>
              <a:gd name="T17" fmla="*/ 598673 h 1193"/>
              <a:gd name="T18" fmla="*/ 1254872 w 1278"/>
              <a:gd name="T19" fmla="*/ 578241 h 1193"/>
              <a:gd name="T20" fmla="*/ 1248913 w 1278"/>
              <a:gd name="T21" fmla="*/ 593565 h 1193"/>
              <a:gd name="T22" fmla="*/ 1232229 w 1278"/>
              <a:gd name="T23" fmla="*/ 605825 h 1193"/>
              <a:gd name="T24" fmla="*/ 1232229 w 1278"/>
              <a:gd name="T25" fmla="*/ 638517 h 1193"/>
              <a:gd name="T26" fmla="*/ 1139276 w 1278"/>
              <a:gd name="T27" fmla="*/ 699814 h 1193"/>
              <a:gd name="T28" fmla="*/ 1102333 w 1278"/>
              <a:gd name="T29" fmla="*/ 710031 h 1193"/>
              <a:gd name="T30" fmla="*/ 1053473 w 1278"/>
              <a:gd name="T31" fmla="*/ 841821 h 1193"/>
              <a:gd name="T32" fmla="*/ 1029639 w 1278"/>
              <a:gd name="T33" fmla="*/ 824453 h 1193"/>
              <a:gd name="T34" fmla="*/ 1012955 w 1278"/>
              <a:gd name="T35" fmla="*/ 856123 h 1193"/>
              <a:gd name="T36" fmla="*/ 992695 w 1278"/>
              <a:gd name="T37" fmla="*/ 836713 h 1193"/>
              <a:gd name="T38" fmla="*/ 970053 w 1278"/>
              <a:gd name="T39" fmla="*/ 859188 h 1193"/>
              <a:gd name="T40" fmla="*/ 894975 w 1278"/>
              <a:gd name="T41" fmla="*/ 32692 h 1193"/>
              <a:gd name="T42" fmla="*/ 530312 w 1278"/>
              <a:gd name="T43" fmla="*/ 873491 h 1193"/>
              <a:gd name="T44" fmla="*/ 513628 w 1278"/>
              <a:gd name="T45" fmla="*/ 754982 h 1193"/>
              <a:gd name="T46" fmla="*/ 481451 w 1278"/>
              <a:gd name="T47" fmla="*/ 772350 h 1193"/>
              <a:gd name="T48" fmla="*/ 450467 w 1278"/>
              <a:gd name="T49" fmla="*/ 573133 h 1193"/>
              <a:gd name="T50" fmla="*/ 446892 w 1278"/>
              <a:gd name="T51" fmla="*/ 558830 h 1193"/>
              <a:gd name="T52" fmla="*/ 438550 w 1278"/>
              <a:gd name="T53" fmla="*/ 581306 h 1193"/>
              <a:gd name="T54" fmla="*/ 418291 w 1278"/>
              <a:gd name="T55" fmla="*/ 489359 h 1193"/>
              <a:gd name="T56" fmla="*/ 406374 w 1278"/>
              <a:gd name="T57" fmla="*/ 355526 h 1193"/>
              <a:gd name="T58" fmla="*/ 386114 w 1278"/>
              <a:gd name="T59" fmla="*/ 380045 h 1193"/>
              <a:gd name="T60" fmla="*/ 371814 w 1278"/>
              <a:gd name="T61" fmla="*/ 489359 h 1193"/>
              <a:gd name="T62" fmla="*/ 351555 w 1278"/>
              <a:gd name="T63" fmla="*/ 573133 h 1193"/>
              <a:gd name="T64" fmla="*/ 345596 w 1278"/>
              <a:gd name="T65" fmla="*/ 558830 h 1193"/>
              <a:gd name="T66" fmla="*/ 343213 w 1278"/>
              <a:gd name="T67" fmla="*/ 581306 h 1193"/>
              <a:gd name="T68" fmla="*/ 320570 w 1278"/>
              <a:gd name="T69" fmla="*/ 707988 h 1193"/>
              <a:gd name="T70" fmla="*/ 320570 w 1278"/>
              <a:gd name="T71" fmla="*/ 710031 h 1193"/>
              <a:gd name="T72" fmla="*/ 311037 w 1278"/>
              <a:gd name="T73" fmla="*/ 774393 h 1193"/>
              <a:gd name="T74" fmla="*/ 290778 w 1278"/>
              <a:gd name="T75" fmla="*/ 727398 h 1193"/>
              <a:gd name="T76" fmla="*/ 276477 w 1278"/>
              <a:gd name="T77" fmla="*/ 586414 h 1193"/>
              <a:gd name="T78" fmla="*/ 247876 w 1278"/>
              <a:gd name="T79" fmla="*/ 725355 h 1193"/>
              <a:gd name="T80" fmla="*/ 231192 w 1278"/>
              <a:gd name="T81" fmla="*/ 764177 h 1193"/>
              <a:gd name="T82" fmla="*/ 207358 w 1278"/>
              <a:gd name="T83" fmla="*/ 702879 h 1193"/>
              <a:gd name="T84" fmla="*/ 204974 w 1278"/>
              <a:gd name="T85" fmla="*/ 699814 h 1193"/>
              <a:gd name="T86" fmla="*/ 201399 w 1278"/>
              <a:gd name="T87" fmla="*/ 628301 h 1193"/>
              <a:gd name="T88" fmla="*/ 199016 w 1278"/>
              <a:gd name="T89" fmla="*/ 623192 h 1193"/>
              <a:gd name="T90" fmla="*/ 187099 w 1278"/>
              <a:gd name="T91" fmla="*/ 569046 h 1193"/>
              <a:gd name="T92" fmla="*/ 176373 w 1278"/>
              <a:gd name="T93" fmla="*/ 558830 h 1193"/>
              <a:gd name="T94" fmla="*/ 146580 w 1278"/>
              <a:gd name="T95" fmla="*/ 489359 h 1193"/>
              <a:gd name="T96" fmla="*/ 146580 w 1278"/>
              <a:gd name="T97" fmla="*/ 474035 h 1193"/>
              <a:gd name="T98" fmla="*/ 144197 w 1278"/>
              <a:gd name="T99" fmla="*/ 310575 h 1193"/>
              <a:gd name="T100" fmla="*/ 115596 w 1278"/>
              <a:gd name="T101" fmla="*/ 474035 h 1193"/>
              <a:gd name="T102" fmla="*/ 112021 w 1278"/>
              <a:gd name="T103" fmla="*/ 486294 h 1193"/>
              <a:gd name="T104" fmla="*/ 83420 w 1278"/>
              <a:gd name="T105" fmla="*/ 565981 h 1193"/>
              <a:gd name="T106" fmla="*/ 71503 w 1278"/>
              <a:gd name="T107" fmla="*/ 560873 h 1193"/>
              <a:gd name="T108" fmla="*/ 57202 w 1278"/>
              <a:gd name="T109" fmla="*/ 623192 h 1193"/>
              <a:gd name="T110" fmla="*/ 48860 w 1278"/>
              <a:gd name="T111" fmla="*/ 762134 h 1193"/>
              <a:gd name="T112" fmla="*/ 20259 w 1278"/>
              <a:gd name="T113" fmla="*/ 754982 h 1193"/>
              <a:gd name="T114" fmla="*/ 8342 w 1278"/>
              <a:gd name="T115" fmla="*/ 866340 h 11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3048000" y="5403850"/>
            <a:ext cx="1520825" cy="1454150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1524000" y="5094288"/>
            <a:ext cx="1525587" cy="1763712"/>
          </a:xfrm>
          <a:custGeom>
            <a:avLst/>
            <a:gdLst>
              <a:gd name="T0" fmla="*/ 1526583 w 1281"/>
              <a:gd name="T1" fmla="*/ 1764350 h 1727"/>
              <a:gd name="T2" fmla="*/ 1422904 w 1281"/>
              <a:gd name="T3" fmla="*/ 310575 h 1727"/>
              <a:gd name="T4" fmla="*/ 1422904 w 1281"/>
              <a:gd name="T5" fmla="*/ 290142 h 1727"/>
              <a:gd name="T6" fmla="*/ 1422904 w 1281"/>
              <a:gd name="T7" fmla="*/ 270731 h 1727"/>
              <a:gd name="T8" fmla="*/ 1287049 w 1281"/>
              <a:gd name="T9" fmla="*/ 128725 h 1727"/>
              <a:gd name="T10" fmla="*/ 1278707 w 1281"/>
              <a:gd name="T11" fmla="*/ 81730 h 1727"/>
              <a:gd name="T12" fmla="*/ 1266790 w 1281"/>
              <a:gd name="T13" fmla="*/ 93990 h 1727"/>
              <a:gd name="T14" fmla="*/ 1266790 w 1281"/>
              <a:gd name="T15" fmla="*/ 12260 h 1727"/>
              <a:gd name="T16" fmla="*/ 1264406 w 1281"/>
              <a:gd name="T17" fmla="*/ 0 h 1727"/>
              <a:gd name="T18" fmla="*/ 1254873 w 1281"/>
              <a:gd name="T19" fmla="*/ 93990 h 1727"/>
              <a:gd name="T20" fmla="*/ 1254873 w 1281"/>
              <a:gd name="T21" fmla="*/ 12260 h 1727"/>
              <a:gd name="T22" fmla="*/ 1248914 w 1281"/>
              <a:gd name="T23" fmla="*/ 0 h 1727"/>
              <a:gd name="T24" fmla="*/ 1240572 w 1281"/>
              <a:gd name="T25" fmla="*/ 93990 h 1727"/>
              <a:gd name="T26" fmla="*/ 1240572 w 1281"/>
              <a:gd name="T27" fmla="*/ 12260 h 1727"/>
              <a:gd name="T28" fmla="*/ 1238189 w 1281"/>
              <a:gd name="T29" fmla="*/ 0 h 1727"/>
              <a:gd name="T30" fmla="*/ 1228655 w 1281"/>
              <a:gd name="T31" fmla="*/ 93990 h 1727"/>
              <a:gd name="T32" fmla="*/ 1228655 w 1281"/>
              <a:gd name="T33" fmla="*/ 12260 h 1727"/>
              <a:gd name="T34" fmla="*/ 1223888 w 1281"/>
              <a:gd name="T35" fmla="*/ 0 h 1727"/>
              <a:gd name="T36" fmla="*/ 1214354 w 1281"/>
              <a:gd name="T37" fmla="*/ 93990 h 1727"/>
              <a:gd name="T38" fmla="*/ 1214354 w 1281"/>
              <a:gd name="T39" fmla="*/ 12260 h 1727"/>
              <a:gd name="T40" fmla="*/ 1211971 w 1281"/>
              <a:gd name="T41" fmla="*/ 0 h 1727"/>
              <a:gd name="T42" fmla="*/ 1203629 w 1281"/>
              <a:gd name="T43" fmla="*/ 93990 h 1727"/>
              <a:gd name="T44" fmla="*/ 1191712 w 1281"/>
              <a:gd name="T45" fmla="*/ 81730 h 1727"/>
              <a:gd name="T46" fmla="*/ 1191712 w 1281"/>
              <a:gd name="T47" fmla="*/ 262558 h 1727"/>
              <a:gd name="T48" fmla="*/ 1191712 w 1281"/>
              <a:gd name="T49" fmla="*/ 288099 h 1727"/>
              <a:gd name="T50" fmla="*/ 1157152 w 1281"/>
              <a:gd name="T51" fmla="*/ 310575 h 1727"/>
              <a:gd name="T52" fmla="*/ 1157152 w 1281"/>
              <a:gd name="T53" fmla="*/ 319769 h 1727"/>
              <a:gd name="T54" fmla="*/ 1157152 w 1281"/>
              <a:gd name="T55" fmla="*/ 342245 h 1727"/>
              <a:gd name="T56" fmla="*/ 1157152 w 1281"/>
              <a:gd name="T57" fmla="*/ 411716 h 1727"/>
              <a:gd name="T58" fmla="*/ 1153577 w 1281"/>
              <a:gd name="T59" fmla="*/ 421932 h 1727"/>
              <a:gd name="T60" fmla="*/ 1110676 w 1281"/>
              <a:gd name="T61" fmla="*/ 753961 h 1727"/>
              <a:gd name="T62" fmla="*/ 970054 w 1281"/>
              <a:gd name="T63" fmla="*/ 526138 h 1727"/>
              <a:gd name="T64" fmla="*/ 889017 w 1281"/>
              <a:gd name="T65" fmla="*/ 394348 h 1727"/>
              <a:gd name="T66" fmla="*/ 856841 w 1281"/>
              <a:gd name="T67" fmla="*/ 526138 h 1727"/>
              <a:gd name="T68" fmla="*/ 724561 w 1281"/>
              <a:gd name="T69" fmla="*/ 394348 h 1727"/>
              <a:gd name="T70" fmla="*/ 663784 w 1281"/>
              <a:gd name="T71" fmla="*/ 526138 h 1727"/>
              <a:gd name="T72" fmla="*/ 611348 w 1281"/>
              <a:gd name="T73" fmla="*/ 1220844 h 1727"/>
              <a:gd name="T74" fmla="*/ 545804 w 1281"/>
              <a:gd name="T75" fmla="*/ 1225953 h 1727"/>
              <a:gd name="T76" fmla="*/ 513628 w 1281"/>
              <a:gd name="T77" fmla="*/ 1227996 h 1727"/>
              <a:gd name="T78" fmla="*/ 490985 w 1281"/>
              <a:gd name="T79" fmla="*/ 1205520 h 1727"/>
              <a:gd name="T80" fmla="*/ 440933 w 1281"/>
              <a:gd name="T81" fmla="*/ 1233104 h 1727"/>
              <a:gd name="T82" fmla="*/ 440933 w 1281"/>
              <a:gd name="T83" fmla="*/ 1236169 h 1727"/>
              <a:gd name="T84" fmla="*/ 440933 w 1281"/>
              <a:gd name="T85" fmla="*/ 1225953 h 1727"/>
              <a:gd name="T86" fmla="*/ 383731 w 1281"/>
              <a:gd name="T87" fmla="*/ 1213693 h 1727"/>
              <a:gd name="T88" fmla="*/ 371814 w 1281"/>
              <a:gd name="T89" fmla="*/ 1227996 h 1727"/>
              <a:gd name="T90" fmla="*/ 320571 w 1281"/>
              <a:gd name="T91" fmla="*/ 1222888 h 1727"/>
              <a:gd name="T92" fmla="*/ 166840 w 1281"/>
              <a:gd name="T93" fmla="*/ 1218801 h 1727"/>
              <a:gd name="T94" fmla="*/ 0 w 1281"/>
              <a:gd name="T95" fmla="*/ 1236169 h 17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0" y="5151438"/>
            <a:ext cx="1524000" cy="1706562"/>
          </a:xfrm>
          <a:custGeom>
            <a:avLst/>
            <a:gdLst>
              <a:gd name="T0" fmla="*/ 1111868 w 1279"/>
              <a:gd name="T1" fmla="*/ 1009368 h 1671"/>
              <a:gd name="T2" fmla="*/ 848499 w 1279"/>
              <a:gd name="T3" fmla="*/ 953178 h 1671"/>
              <a:gd name="T4" fmla="*/ 687618 w 1279"/>
              <a:gd name="T5" fmla="*/ 1233104 h 1671"/>
              <a:gd name="T6" fmla="*/ 361089 w 1279"/>
              <a:gd name="T7" fmla="*/ 1364894 h 1671"/>
              <a:gd name="T8" fmla="*/ 274094 w 1279"/>
              <a:gd name="T9" fmla="*/ 528181 h 1671"/>
              <a:gd name="T10" fmla="*/ 231192 w 1279"/>
              <a:gd name="T11" fmla="*/ 515922 h 1671"/>
              <a:gd name="T12" fmla="*/ 286011 w 1279"/>
              <a:gd name="T13" fmla="*/ 508770 h 1671"/>
              <a:gd name="T14" fmla="*/ 251451 w 1279"/>
              <a:gd name="T15" fmla="*/ 496511 h 1671"/>
              <a:gd name="T16" fmla="*/ 231192 w 1279"/>
              <a:gd name="T17" fmla="*/ 491403 h 1671"/>
              <a:gd name="T18" fmla="*/ 228809 w 1279"/>
              <a:gd name="T19" fmla="*/ 441343 h 1671"/>
              <a:gd name="T20" fmla="*/ 216892 w 1279"/>
              <a:gd name="T21" fmla="*/ 436235 h 1671"/>
              <a:gd name="T22" fmla="*/ 243109 w 1279"/>
              <a:gd name="T23" fmla="*/ 434192 h 1671"/>
              <a:gd name="T24" fmla="*/ 259793 w 1279"/>
              <a:gd name="T25" fmla="*/ 434192 h 1671"/>
              <a:gd name="T26" fmla="*/ 277669 w 1279"/>
              <a:gd name="T27" fmla="*/ 427040 h 1671"/>
              <a:gd name="T28" fmla="*/ 280052 w 1279"/>
              <a:gd name="T29" fmla="*/ 418867 h 1671"/>
              <a:gd name="T30" fmla="*/ 225234 w 1279"/>
              <a:gd name="T31" fmla="*/ 406608 h 1671"/>
              <a:gd name="T32" fmla="*/ 204975 w 1279"/>
              <a:gd name="T33" fmla="*/ 387197 h 1671"/>
              <a:gd name="T34" fmla="*/ 200208 w 1279"/>
              <a:gd name="T35" fmla="*/ 250299 h 1671"/>
              <a:gd name="T36" fmla="*/ 194249 w 1279"/>
              <a:gd name="T37" fmla="*/ 149158 h 1671"/>
              <a:gd name="T38" fmla="*/ 188291 w 1279"/>
              <a:gd name="T39" fmla="*/ 64363 h 1671"/>
              <a:gd name="T40" fmla="*/ 184715 w 1279"/>
              <a:gd name="T41" fmla="*/ 0 h 1671"/>
              <a:gd name="T42" fmla="*/ 182332 w 1279"/>
              <a:gd name="T43" fmla="*/ 0 h 1671"/>
              <a:gd name="T44" fmla="*/ 179949 w 1279"/>
              <a:gd name="T45" fmla="*/ 66406 h 1671"/>
              <a:gd name="T46" fmla="*/ 176373 w 1279"/>
              <a:gd name="T47" fmla="*/ 149158 h 1671"/>
              <a:gd name="T48" fmla="*/ 173990 w 1279"/>
              <a:gd name="T49" fmla="*/ 382089 h 1671"/>
              <a:gd name="T50" fmla="*/ 164456 w 1279"/>
              <a:gd name="T51" fmla="*/ 394348 h 1671"/>
              <a:gd name="T52" fmla="*/ 139430 w 1279"/>
              <a:gd name="T53" fmla="*/ 409672 h 1671"/>
              <a:gd name="T54" fmla="*/ 95337 w 1279"/>
              <a:gd name="T55" fmla="*/ 427040 h 1671"/>
              <a:gd name="T56" fmla="*/ 113213 w 1279"/>
              <a:gd name="T57" fmla="*/ 434192 h 1671"/>
              <a:gd name="T58" fmla="*/ 133472 w 1279"/>
              <a:gd name="T59" fmla="*/ 436235 h 1671"/>
              <a:gd name="T60" fmla="*/ 153731 w 1279"/>
              <a:gd name="T61" fmla="*/ 436235 h 1671"/>
              <a:gd name="T62" fmla="*/ 141814 w 1279"/>
              <a:gd name="T63" fmla="*/ 448494 h 1671"/>
              <a:gd name="T64" fmla="*/ 144197 w 1279"/>
              <a:gd name="T65" fmla="*/ 491403 h 1671"/>
              <a:gd name="T66" fmla="*/ 119171 w 1279"/>
              <a:gd name="T67" fmla="*/ 496511 h 1671"/>
              <a:gd name="T68" fmla="*/ 89378 w 1279"/>
              <a:gd name="T69" fmla="*/ 508770 h 1671"/>
              <a:gd name="T70" fmla="*/ 144197 w 1279"/>
              <a:gd name="T71" fmla="*/ 517965 h 1671"/>
              <a:gd name="T72" fmla="*/ 101296 w 1279"/>
              <a:gd name="T73" fmla="*/ 531246 h 1671"/>
              <a:gd name="T74" fmla="*/ 32176 w 1279"/>
              <a:gd name="T75" fmla="*/ 1361829 h 1671"/>
              <a:gd name="T76" fmla="*/ 150156 w 1279"/>
              <a:gd name="T77" fmla="*/ 508770 h 1671"/>
              <a:gd name="T78" fmla="*/ 144197 w 1279"/>
              <a:gd name="T79" fmla="*/ 508770 h 1671"/>
              <a:gd name="T80" fmla="*/ 144197 w 1279"/>
              <a:gd name="T81" fmla="*/ 580284 h 1671"/>
              <a:gd name="T82" fmla="*/ 141814 w 1279"/>
              <a:gd name="T83" fmla="*/ 670187 h 1671"/>
              <a:gd name="T84" fmla="*/ 164456 w 1279"/>
              <a:gd name="T85" fmla="*/ 816280 h 1671"/>
              <a:gd name="T86" fmla="*/ 147772 w 1279"/>
              <a:gd name="T87" fmla="*/ 831605 h 1671"/>
              <a:gd name="T88" fmla="*/ 141814 w 1279"/>
              <a:gd name="T89" fmla="*/ 957265 h 1671"/>
              <a:gd name="T90" fmla="*/ 168031 w 1279"/>
              <a:gd name="T91" fmla="*/ 1094163 h 1671"/>
              <a:gd name="T92" fmla="*/ 144197 w 1279"/>
              <a:gd name="T93" fmla="*/ 1213693 h 1671"/>
              <a:gd name="T94" fmla="*/ 153731 w 1279"/>
              <a:gd name="T95" fmla="*/ 1210628 h 1671"/>
              <a:gd name="T96" fmla="*/ 216892 w 1279"/>
              <a:gd name="T97" fmla="*/ 670187 h 1671"/>
              <a:gd name="T98" fmla="*/ 225234 w 1279"/>
              <a:gd name="T99" fmla="*/ 816280 h 1671"/>
              <a:gd name="T100" fmla="*/ 237151 w 1279"/>
              <a:gd name="T101" fmla="*/ 957265 h 1671"/>
              <a:gd name="T102" fmla="*/ 237151 w 1279"/>
              <a:gd name="T103" fmla="*/ 977697 h 1671"/>
              <a:gd name="T104" fmla="*/ 219275 w 1279"/>
              <a:gd name="T105" fmla="*/ 1210628 h 16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68" y="374"/>
                </a:lnTo>
                <a:lnTo>
                  <a:pt x="168" y="245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0"/>
                </a:lnTo>
                <a:lnTo>
                  <a:pt x="155" y="0"/>
                </a:lnTo>
                <a:lnTo>
                  <a:pt x="153" y="0"/>
                </a:lnTo>
                <a:lnTo>
                  <a:pt x="153" y="2"/>
                </a:lnTo>
                <a:lnTo>
                  <a:pt x="153" y="63"/>
                </a:lnTo>
                <a:lnTo>
                  <a:pt x="151" y="65"/>
                </a:lnTo>
                <a:lnTo>
                  <a:pt x="151" y="146"/>
                </a:lnTo>
                <a:lnTo>
                  <a:pt x="148" y="146"/>
                </a:lnTo>
                <a:lnTo>
                  <a:pt x="148" y="243"/>
                </a:lnTo>
                <a:lnTo>
                  <a:pt x="146" y="245"/>
                </a:lnTo>
                <a:lnTo>
                  <a:pt x="146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100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156756" y="1086261"/>
            <a:ext cx="745360" cy="584159"/>
            <a:chOff x="7073900" y="3794125"/>
            <a:chExt cx="506413" cy="379413"/>
          </a:xfrm>
          <a:solidFill>
            <a:srgbClr val="00B050"/>
          </a:solidFill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261225" y="3956050"/>
              <a:ext cx="9048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7073900" y="3794125"/>
              <a:ext cx="506413" cy="379413"/>
            </a:xfrm>
            <a:custGeom>
              <a:avLst/>
              <a:gdLst>
                <a:gd name="T0" fmla="*/ 135 w 135"/>
                <a:gd name="T1" fmla="*/ 59 h 101"/>
                <a:gd name="T2" fmla="*/ 93 w 135"/>
                <a:gd name="T3" fmla="*/ 17 h 101"/>
                <a:gd name="T4" fmla="*/ 76 w 135"/>
                <a:gd name="T5" fmla="*/ 20 h 101"/>
                <a:gd name="T6" fmla="*/ 55 w 135"/>
                <a:gd name="T7" fmla="*/ 0 h 101"/>
                <a:gd name="T8" fmla="*/ 34 w 135"/>
                <a:gd name="T9" fmla="*/ 21 h 101"/>
                <a:gd name="T10" fmla="*/ 34 w 135"/>
                <a:gd name="T11" fmla="*/ 25 h 101"/>
                <a:gd name="T12" fmla="*/ 0 w 135"/>
                <a:gd name="T13" fmla="*/ 63 h 101"/>
                <a:gd name="T14" fmla="*/ 34 w 135"/>
                <a:gd name="T15" fmla="*/ 101 h 101"/>
                <a:gd name="T16" fmla="*/ 101 w 135"/>
                <a:gd name="T17" fmla="*/ 101 h 101"/>
                <a:gd name="T18" fmla="*/ 135 w 135"/>
                <a:gd name="T19" fmla="*/ 63 h 101"/>
                <a:gd name="T20" fmla="*/ 135 w 135"/>
                <a:gd name="T21" fmla="*/ 61 h 101"/>
                <a:gd name="T22" fmla="*/ 135 w 135"/>
                <a:gd name="T23" fmla="*/ 59 h 101"/>
                <a:gd name="T24" fmla="*/ 93 w 135"/>
                <a:gd name="T25" fmla="*/ 86 h 101"/>
                <a:gd name="T26" fmla="*/ 88 w 135"/>
                <a:gd name="T27" fmla="*/ 88 h 101"/>
                <a:gd name="T28" fmla="*/ 83 w 135"/>
                <a:gd name="T29" fmla="*/ 86 h 101"/>
                <a:gd name="T30" fmla="*/ 72 w 135"/>
                <a:gd name="T31" fmla="*/ 75 h 101"/>
                <a:gd name="T32" fmla="*/ 62 w 135"/>
                <a:gd name="T33" fmla="*/ 78 h 101"/>
                <a:gd name="T34" fmla="*/ 40 w 135"/>
                <a:gd name="T35" fmla="*/ 55 h 101"/>
                <a:gd name="T36" fmla="*/ 62 w 135"/>
                <a:gd name="T37" fmla="*/ 33 h 101"/>
                <a:gd name="T38" fmla="*/ 85 w 135"/>
                <a:gd name="T39" fmla="*/ 55 h 101"/>
                <a:gd name="T40" fmla="*/ 82 w 135"/>
                <a:gd name="T41" fmla="*/ 65 h 101"/>
                <a:gd name="T42" fmla="*/ 93 w 135"/>
                <a:gd name="T43" fmla="*/ 76 h 101"/>
                <a:gd name="T44" fmla="*/ 93 w 135"/>
                <a:gd name="T45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01">
                  <a:moveTo>
                    <a:pt x="135" y="59"/>
                  </a:moveTo>
                  <a:cubicBezTo>
                    <a:pt x="135" y="35"/>
                    <a:pt x="116" y="17"/>
                    <a:pt x="93" y="17"/>
                  </a:cubicBezTo>
                  <a:cubicBezTo>
                    <a:pt x="87" y="17"/>
                    <a:pt x="81" y="18"/>
                    <a:pt x="76" y="20"/>
                  </a:cubicBezTo>
                  <a:cubicBezTo>
                    <a:pt x="75" y="9"/>
                    <a:pt x="66" y="0"/>
                    <a:pt x="55" y="0"/>
                  </a:cubicBezTo>
                  <a:cubicBezTo>
                    <a:pt x="43" y="0"/>
                    <a:pt x="34" y="9"/>
                    <a:pt x="34" y="21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" y="25"/>
                    <a:pt x="0" y="42"/>
                    <a:pt x="0" y="63"/>
                  </a:cubicBezTo>
                  <a:cubicBezTo>
                    <a:pt x="0" y="84"/>
                    <a:pt x="15" y="101"/>
                    <a:pt x="3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20" y="101"/>
                    <a:pt x="135" y="84"/>
                    <a:pt x="135" y="63"/>
                  </a:cubicBezTo>
                  <a:cubicBezTo>
                    <a:pt x="135" y="62"/>
                    <a:pt x="135" y="62"/>
                    <a:pt x="135" y="61"/>
                  </a:cubicBezTo>
                  <a:cubicBezTo>
                    <a:pt x="135" y="60"/>
                    <a:pt x="135" y="59"/>
                    <a:pt x="135" y="59"/>
                  </a:cubicBezTo>
                  <a:close/>
                  <a:moveTo>
                    <a:pt x="93" y="86"/>
                  </a:moveTo>
                  <a:cubicBezTo>
                    <a:pt x="92" y="87"/>
                    <a:pt x="90" y="88"/>
                    <a:pt x="88" y="88"/>
                  </a:cubicBezTo>
                  <a:cubicBezTo>
                    <a:pt x="86" y="88"/>
                    <a:pt x="85" y="87"/>
                    <a:pt x="83" y="8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69" y="77"/>
                    <a:pt x="66" y="78"/>
                    <a:pt x="62" y="78"/>
                  </a:cubicBezTo>
                  <a:cubicBezTo>
                    <a:pt x="50" y="78"/>
                    <a:pt x="40" y="68"/>
                    <a:pt x="40" y="55"/>
                  </a:cubicBezTo>
                  <a:cubicBezTo>
                    <a:pt x="40" y="43"/>
                    <a:pt x="50" y="33"/>
                    <a:pt x="62" y="33"/>
                  </a:cubicBezTo>
                  <a:cubicBezTo>
                    <a:pt x="75" y="33"/>
                    <a:pt x="85" y="43"/>
                    <a:pt x="85" y="55"/>
                  </a:cubicBezTo>
                  <a:cubicBezTo>
                    <a:pt x="85" y="59"/>
                    <a:pt x="84" y="62"/>
                    <a:pt x="82" y="65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6" y="79"/>
                    <a:pt x="96" y="83"/>
                    <a:pt x="9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41374" y="990600"/>
            <a:ext cx="78454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rgbClr val="0070C0"/>
                </a:solidFill>
              </a:rPr>
              <a:t> 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/>
            <a:r>
              <a:rPr lang="en-US" altLang="vi-VN" dirty="0"/>
              <a:t/>
            </a:r>
            <a:br>
              <a:rPr lang="en-US" altLang="vi-VN" dirty="0"/>
            </a:br>
            <a:endParaRPr lang="en-US" altLang="vi-VN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1800" y="2905125"/>
            <a:ext cx="8331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 eaLnBrk="1" hangingPunct="1"/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man,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4" name="Picture 12" descr="595d3f6b20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81400"/>
            <a:ext cx="46482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 descr="2jRi3f9NRYAA8FZGWdIzg1EQxvT8Xfh5Y2bxuvBIN05JzjwArO4ZcBBwL86AXMFwqBxUoY2Fm33VscyMb_Nr42aSukNhqEqfJsT7N3lN5QR1X49kpC8R9dMeTXAd5ET0Ipz-Tbo=s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295400" y="1600200"/>
            <a:ext cx="5395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vi-VN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lang="en-US" alt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59a37ccd08a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1534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828800" y="50292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VAI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 KỊCH</a:t>
            </a:r>
          </a:p>
          <a:p>
            <a:pPr eaLnBrk="1" hangingPunct="1"/>
            <a:r>
              <a:rPr lang="en-US" altLang="vi-VN" dirty="0"/>
              <a:t/>
            </a:r>
            <a:br>
              <a:rPr lang="en-US" altLang="vi-VN" dirty="0"/>
            </a:br>
            <a:endParaRPr lang="en-US" alt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/>
        </p:nvSpPr>
        <p:spPr>
          <a:xfrm>
            <a:off x="869978" y="1994644"/>
            <a:ext cx="7725192" cy="215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DẶN DÒ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324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324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324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68313" y="404813"/>
            <a:ext cx="84121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46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02014"/>
      </p:ext>
    </p:extLst>
  </p:cSld>
  <p:clrMapOvr>
    <a:masterClrMapping/>
  </p:clrMapOvr>
  <p:transition spd="slow" advTm="1589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Kara3429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838200" y="5105400"/>
            <a:ext cx="769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</a:t>
            </a:r>
          </a:p>
        </p:txBody>
      </p:sp>
      <p:pic>
        <p:nvPicPr>
          <p:cNvPr id="20484" name="Picture 5" descr="4737fa2e_blumen-pflanzen1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47750"/>
            <a:ext cx="2624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POINSET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4131" y="4766469"/>
            <a:ext cx="20574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19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085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88">
            <a:off x="6553200" y="1047750"/>
            <a:ext cx="2590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88">
            <a:off x="762000" y="971550"/>
            <a:ext cx="2590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anim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2173">
            <a:off x="663575" y="2724150"/>
            <a:ext cx="1838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Audio 4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72339"/>
      </p:ext>
    </p:extLst>
  </p:cSld>
  <p:clrMapOvr>
    <a:masterClrMapping/>
  </p:clrMapOvr>
  <p:transition spd="slow" advTm="1375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SGK/24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4167" t="46150" r="4166" b="7655"/>
          <a:stretch>
            <a:fillRect/>
          </a:stretch>
        </p:blipFill>
        <p:spPr bwMode="auto">
          <a:xfrm>
            <a:off x="381000" y="228600"/>
            <a:ext cx="81692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990600"/>
            <a:ext cx="4267199" cy="510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altLang="vi-VN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 ….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con.) </a:t>
            </a:r>
          </a:p>
          <a:p>
            <a:pPr algn="just" eaLnBrk="1" hangingPunct="1">
              <a:defRPr/>
            </a:pPr>
            <a:endParaRPr lang="en-US" altLang="vi-VN" sz="28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vi-VN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à) 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!...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Rục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rịch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800" i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defRPr/>
            </a:pPr>
            <a:endParaRPr lang="en-US" altLang="vi-VN" sz="28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altLang="vi-VN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alt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0200" y="990600"/>
            <a:ext cx="3124200" cy="5105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Lịnh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Chõng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Quẹo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90600" y="1143000"/>
            <a:ext cx="7086600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 eaLnBrk="1" hangingPunct="1"/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đò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trói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nghẹn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trăn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trối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vi-VN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990600" y="4191000"/>
            <a:ext cx="70866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An: 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90600" y="5558557"/>
            <a:ext cx="71628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vi-VN" dirty="0"/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vi-VN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altLang="vi-VN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alt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xấc</a:t>
            </a:r>
            <a:r>
              <a:rPr lang="en-US" alt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xược</a:t>
            </a:r>
            <a:endParaRPr lang="en-US" altLang="vi-VN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79575" y="130175"/>
            <a:ext cx="4264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8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vi-VN" sz="28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28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vi-VN" sz="28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590800" y="5334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581400" y="533400"/>
            <a:ext cx="533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514600" y="16764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Hổng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4267200" y="16764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590800" y="2438400"/>
            <a:ext cx="992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3733800" y="24384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590800" y="35052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Quẹo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038600" y="35052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667000" y="4495800"/>
            <a:ext cx="1048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3733800" y="44958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endParaRPr lang="en-US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667000" y="5638800"/>
            <a:ext cx="1069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Giạ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86200" y="55626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giạ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20kg 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22 kg)</a:t>
            </a:r>
          </a:p>
        </p:txBody>
      </p:sp>
      <p:pic>
        <p:nvPicPr>
          <p:cNvPr id="18" name="Picture 5" descr="e68a86f30a2977ddf3b933c71f0720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t64ucOaS-KsYRF4oMOmDzAVVxpHh32RBq_9QKQUuk7H4uJc0jbnArR9JV6zmJaZzdvyx6mUF8z8-Q8z2QquTS8GejMXWHrGBnqgj9oibVxoJ3MFhaZgWdBNFyGwICsMyvdtSOA=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09600"/>
            <a:ext cx="6019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29000" y="2895600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vi-VN" sz="2800" b="1" dirty="0">
                <a:solidFill>
                  <a:srgbClr val="D60093"/>
                </a:solidFill>
              </a:rPr>
              <a:t>       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vi-VN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alt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59a37ccd08a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/>
          <p:cNvSpPr>
            <a:spLocks/>
          </p:cNvSpPr>
          <p:nvPr/>
        </p:nvSpPr>
        <p:spPr bwMode="auto">
          <a:xfrm>
            <a:off x="7613650" y="5903912"/>
            <a:ext cx="1530350" cy="954088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6019800" y="5248275"/>
            <a:ext cx="1527175" cy="1609725"/>
          </a:xfrm>
          <a:custGeom>
            <a:avLst/>
            <a:gdLst>
              <a:gd name="T0" fmla="*/ 1486065 w 1281"/>
              <a:gd name="T1" fmla="*/ 1081903 h 1576"/>
              <a:gd name="T2" fmla="*/ 1266790 w 1281"/>
              <a:gd name="T3" fmla="*/ 1130941 h 1576"/>
              <a:gd name="T4" fmla="*/ 1203629 w 1281"/>
              <a:gd name="T5" fmla="*/ 647711 h 1576"/>
              <a:gd name="T6" fmla="*/ 1047515 w 1281"/>
              <a:gd name="T7" fmla="*/ 818323 h 1576"/>
              <a:gd name="T8" fmla="*/ 990313 w 1281"/>
              <a:gd name="T9" fmla="*/ 312618 h 1576"/>
              <a:gd name="T10" fmla="*/ 1051090 w 1281"/>
              <a:gd name="T11" fmla="*/ 302402 h 1576"/>
              <a:gd name="T12" fmla="*/ 1051090 w 1281"/>
              <a:gd name="T13" fmla="*/ 269710 h 1576"/>
              <a:gd name="T14" fmla="*/ 1053473 w 1281"/>
              <a:gd name="T15" fmla="*/ 250299 h 1576"/>
              <a:gd name="T16" fmla="*/ 1047515 w 1281"/>
              <a:gd name="T17" fmla="*/ 90925 h 1576"/>
              <a:gd name="T18" fmla="*/ 1045131 w 1281"/>
              <a:gd name="T19" fmla="*/ 146093 h 1576"/>
              <a:gd name="T20" fmla="*/ 947411 w 1281"/>
              <a:gd name="T21" fmla="*/ 113401 h 1576"/>
              <a:gd name="T22" fmla="*/ 941452 w 1281"/>
              <a:gd name="T23" fmla="*/ 148136 h 1576"/>
              <a:gd name="T24" fmla="*/ 846115 w 1281"/>
              <a:gd name="T25" fmla="*/ 116465 h 1576"/>
              <a:gd name="T26" fmla="*/ 837773 w 1281"/>
              <a:gd name="T27" fmla="*/ 90925 h 1576"/>
              <a:gd name="T28" fmla="*/ 742437 w 1281"/>
              <a:gd name="T29" fmla="*/ 156309 h 1576"/>
              <a:gd name="T30" fmla="*/ 732903 w 1281"/>
              <a:gd name="T31" fmla="*/ 156309 h 1576"/>
              <a:gd name="T32" fmla="*/ 732903 w 1281"/>
              <a:gd name="T33" fmla="*/ 90925 h 1576"/>
              <a:gd name="T34" fmla="*/ 638758 w 1281"/>
              <a:gd name="T35" fmla="*/ 156309 h 1576"/>
              <a:gd name="T36" fmla="*/ 629224 w 1281"/>
              <a:gd name="T37" fmla="*/ 156309 h 1576"/>
              <a:gd name="T38" fmla="*/ 626840 w 1281"/>
              <a:gd name="T39" fmla="*/ 0 h 1576"/>
              <a:gd name="T40" fmla="*/ 620882 w 1281"/>
              <a:gd name="T41" fmla="*/ 148136 h 1576"/>
              <a:gd name="T42" fmla="*/ 594664 w 1281"/>
              <a:gd name="T43" fmla="*/ 193087 h 1576"/>
              <a:gd name="T44" fmla="*/ 557721 w 1281"/>
              <a:gd name="T45" fmla="*/ 195131 h 1576"/>
              <a:gd name="T46" fmla="*/ 533887 w 1281"/>
              <a:gd name="T47" fmla="*/ 195131 h 1576"/>
              <a:gd name="T48" fmla="*/ 511244 w 1281"/>
              <a:gd name="T49" fmla="*/ 198196 h 1576"/>
              <a:gd name="T50" fmla="*/ 490985 w 1281"/>
              <a:gd name="T51" fmla="*/ 200239 h 1576"/>
              <a:gd name="T52" fmla="*/ 470726 w 1281"/>
              <a:gd name="T53" fmla="*/ 203304 h 1576"/>
              <a:gd name="T54" fmla="*/ 436167 w 1281"/>
              <a:gd name="T55" fmla="*/ 210455 h 1576"/>
              <a:gd name="T56" fmla="*/ 421866 w 1281"/>
              <a:gd name="T57" fmla="*/ 212498 h 1576"/>
              <a:gd name="T58" fmla="*/ 413524 w 1281"/>
              <a:gd name="T59" fmla="*/ 217607 h 1576"/>
              <a:gd name="T60" fmla="*/ 407565 w 1281"/>
              <a:gd name="T61" fmla="*/ 220671 h 1576"/>
              <a:gd name="T62" fmla="*/ 407565 w 1281"/>
              <a:gd name="T63" fmla="*/ 220671 h 1576"/>
              <a:gd name="T64" fmla="*/ 401607 w 1281"/>
              <a:gd name="T65" fmla="*/ 225780 h 1576"/>
              <a:gd name="T66" fmla="*/ 403990 w 1281"/>
              <a:gd name="T67" fmla="*/ 232931 h 1576"/>
              <a:gd name="T68" fmla="*/ 401607 w 1281"/>
              <a:gd name="T69" fmla="*/ 227823 h 1576"/>
              <a:gd name="T70" fmla="*/ 401607 w 1281"/>
              <a:gd name="T71" fmla="*/ 232931 h 1576"/>
              <a:gd name="T72" fmla="*/ 403990 w 1281"/>
              <a:gd name="T73" fmla="*/ 234974 h 1576"/>
              <a:gd name="T74" fmla="*/ 407565 w 1281"/>
              <a:gd name="T75" fmla="*/ 238039 h 1576"/>
              <a:gd name="T76" fmla="*/ 409949 w 1281"/>
              <a:gd name="T77" fmla="*/ 243147 h 1576"/>
              <a:gd name="T78" fmla="*/ 419483 w 1281"/>
              <a:gd name="T79" fmla="*/ 245190 h 1576"/>
              <a:gd name="T80" fmla="*/ 427825 w 1281"/>
              <a:gd name="T81" fmla="*/ 247234 h 1576"/>
              <a:gd name="T82" fmla="*/ 438550 w 1281"/>
              <a:gd name="T83" fmla="*/ 250299 h 1576"/>
              <a:gd name="T84" fmla="*/ 450467 w 1281"/>
              <a:gd name="T85" fmla="*/ 252342 h 1576"/>
              <a:gd name="T86" fmla="*/ 464768 w 1281"/>
              <a:gd name="T87" fmla="*/ 255407 h 1576"/>
              <a:gd name="T88" fmla="*/ 476685 w 1281"/>
              <a:gd name="T89" fmla="*/ 257450 h 1576"/>
              <a:gd name="T90" fmla="*/ 479068 w 1281"/>
              <a:gd name="T91" fmla="*/ 316704 h 1576"/>
              <a:gd name="T92" fmla="*/ 479068 w 1281"/>
              <a:gd name="T93" fmla="*/ 379024 h 1576"/>
              <a:gd name="T94" fmla="*/ 479068 w 1281"/>
              <a:gd name="T95" fmla="*/ 408651 h 1576"/>
              <a:gd name="T96" fmla="*/ 476685 w 1281"/>
              <a:gd name="T97" fmla="*/ 1287250 h 1576"/>
              <a:gd name="T98" fmla="*/ 107254 w 1281"/>
              <a:gd name="T99" fmla="*/ 391283 h 1576"/>
              <a:gd name="T100" fmla="*/ 11917 w 1281"/>
              <a:gd name="T101" fmla="*/ 1250471 h 1576"/>
              <a:gd name="T102" fmla="*/ 1526583 w 1281"/>
              <a:gd name="T103" fmla="*/ 1610084 h 1576"/>
              <a:gd name="T104" fmla="*/ 419483 w 1281"/>
              <a:gd name="T105" fmla="*/ 232931 h 1576"/>
              <a:gd name="T106" fmla="*/ 407565 w 1281"/>
              <a:gd name="T107" fmla="*/ 229866 h 1576"/>
              <a:gd name="T108" fmla="*/ 407565 w 1281"/>
              <a:gd name="T109" fmla="*/ 232931 h 1576"/>
              <a:gd name="T110" fmla="*/ 488602 w 1281"/>
              <a:gd name="T111" fmla="*/ 203304 h 1576"/>
              <a:gd name="T112" fmla="*/ 490985 w 1281"/>
              <a:gd name="T113" fmla="*/ 210455 h 1576"/>
              <a:gd name="T114" fmla="*/ 499327 w 1281"/>
              <a:gd name="T115" fmla="*/ 215563 h 1576"/>
              <a:gd name="T116" fmla="*/ 508861 w 1281"/>
              <a:gd name="T117" fmla="*/ 200239 h 1576"/>
              <a:gd name="T118" fmla="*/ 511244 w 1281"/>
              <a:gd name="T119" fmla="*/ 208412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49" y="211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39" y="218"/>
                </a:lnTo>
                <a:lnTo>
                  <a:pt x="342" y="216"/>
                </a:lnTo>
                <a:lnTo>
                  <a:pt x="339" y="218"/>
                </a:lnTo>
                <a:lnTo>
                  <a:pt x="337" y="221"/>
                </a:lnTo>
                <a:lnTo>
                  <a:pt x="337" y="223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3"/>
                </a:lnTo>
                <a:lnTo>
                  <a:pt x="337" y="225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4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4495800" y="5638800"/>
            <a:ext cx="1524000" cy="1219200"/>
          </a:xfrm>
          <a:custGeom>
            <a:avLst/>
            <a:gdLst>
              <a:gd name="T0" fmla="*/ 1523007 w 1278"/>
              <a:gd name="T1" fmla="*/ 854080 h 1193"/>
              <a:gd name="T2" fmla="*/ 1514665 w 1278"/>
              <a:gd name="T3" fmla="*/ 836713 h 1193"/>
              <a:gd name="T4" fmla="*/ 1492023 w 1278"/>
              <a:gd name="T5" fmla="*/ 838756 h 1193"/>
              <a:gd name="T6" fmla="*/ 1480105 w 1278"/>
              <a:gd name="T7" fmla="*/ 824453 h 1193"/>
              <a:gd name="T8" fmla="*/ 1437204 w 1278"/>
              <a:gd name="T9" fmla="*/ 715139 h 1193"/>
              <a:gd name="T10" fmla="*/ 1390727 w 1278"/>
              <a:gd name="T11" fmla="*/ 707988 h 1193"/>
              <a:gd name="T12" fmla="*/ 1341867 w 1278"/>
              <a:gd name="T13" fmla="*/ 665079 h 1193"/>
              <a:gd name="T14" fmla="*/ 1281090 w 1278"/>
              <a:gd name="T15" fmla="*/ 610933 h 1193"/>
              <a:gd name="T16" fmla="*/ 1272748 w 1278"/>
              <a:gd name="T17" fmla="*/ 598673 h 1193"/>
              <a:gd name="T18" fmla="*/ 1254872 w 1278"/>
              <a:gd name="T19" fmla="*/ 578241 h 1193"/>
              <a:gd name="T20" fmla="*/ 1248913 w 1278"/>
              <a:gd name="T21" fmla="*/ 593565 h 1193"/>
              <a:gd name="T22" fmla="*/ 1232229 w 1278"/>
              <a:gd name="T23" fmla="*/ 605825 h 1193"/>
              <a:gd name="T24" fmla="*/ 1232229 w 1278"/>
              <a:gd name="T25" fmla="*/ 638517 h 1193"/>
              <a:gd name="T26" fmla="*/ 1139276 w 1278"/>
              <a:gd name="T27" fmla="*/ 699814 h 1193"/>
              <a:gd name="T28" fmla="*/ 1102333 w 1278"/>
              <a:gd name="T29" fmla="*/ 710031 h 1193"/>
              <a:gd name="T30" fmla="*/ 1053473 w 1278"/>
              <a:gd name="T31" fmla="*/ 841821 h 1193"/>
              <a:gd name="T32" fmla="*/ 1029639 w 1278"/>
              <a:gd name="T33" fmla="*/ 824453 h 1193"/>
              <a:gd name="T34" fmla="*/ 1012955 w 1278"/>
              <a:gd name="T35" fmla="*/ 856123 h 1193"/>
              <a:gd name="T36" fmla="*/ 992695 w 1278"/>
              <a:gd name="T37" fmla="*/ 836713 h 1193"/>
              <a:gd name="T38" fmla="*/ 970053 w 1278"/>
              <a:gd name="T39" fmla="*/ 859188 h 1193"/>
              <a:gd name="T40" fmla="*/ 894975 w 1278"/>
              <a:gd name="T41" fmla="*/ 32692 h 1193"/>
              <a:gd name="T42" fmla="*/ 530312 w 1278"/>
              <a:gd name="T43" fmla="*/ 873491 h 1193"/>
              <a:gd name="T44" fmla="*/ 513628 w 1278"/>
              <a:gd name="T45" fmla="*/ 754982 h 1193"/>
              <a:gd name="T46" fmla="*/ 481451 w 1278"/>
              <a:gd name="T47" fmla="*/ 772350 h 1193"/>
              <a:gd name="T48" fmla="*/ 450467 w 1278"/>
              <a:gd name="T49" fmla="*/ 573133 h 1193"/>
              <a:gd name="T50" fmla="*/ 446892 w 1278"/>
              <a:gd name="T51" fmla="*/ 558830 h 1193"/>
              <a:gd name="T52" fmla="*/ 438550 w 1278"/>
              <a:gd name="T53" fmla="*/ 581306 h 1193"/>
              <a:gd name="T54" fmla="*/ 418291 w 1278"/>
              <a:gd name="T55" fmla="*/ 489359 h 1193"/>
              <a:gd name="T56" fmla="*/ 406374 w 1278"/>
              <a:gd name="T57" fmla="*/ 355526 h 1193"/>
              <a:gd name="T58" fmla="*/ 386114 w 1278"/>
              <a:gd name="T59" fmla="*/ 380045 h 1193"/>
              <a:gd name="T60" fmla="*/ 371814 w 1278"/>
              <a:gd name="T61" fmla="*/ 489359 h 1193"/>
              <a:gd name="T62" fmla="*/ 351555 w 1278"/>
              <a:gd name="T63" fmla="*/ 573133 h 1193"/>
              <a:gd name="T64" fmla="*/ 345596 w 1278"/>
              <a:gd name="T65" fmla="*/ 558830 h 1193"/>
              <a:gd name="T66" fmla="*/ 343213 w 1278"/>
              <a:gd name="T67" fmla="*/ 581306 h 1193"/>
              <a:gd name="T68" fmla="*/ 320570 w 1278"/>
              <a:gd name="T69" fmla="*/ 707988 h 1193"/>
              <a:gd name="T70" fmla="*/ 320570 w 1278"/>
              <a:gd name="T71" fmla="*/ 710031 h 1193"/>
              <a:gd name="T72" fmla="*/ 311037 w 1278"/>
              <a:gd name="T73" fmla="*/ 774393 h 1193"/>
              <a:gd name="T74" fmla="*/ 290778 w 1278"/>
              <a:gd name="T75" fmla="*/ 727398 h 1193"/>
              <a:gd name="T76" fmla="*/ 276477 w 1278"/>
              <a:gd name="T77" fmla="*/ 586414 h 1193"/>
              <a:gd name="T78" fmla="*/ 247876 w 1278"/>
              <a:gd name="T79" fmla="*/ 725355 h 1193"/>
              <a:gd name="T80" fmla="*/ 231192 w 1278"/>
              <a:gd name="T81" fmla="*/ 764177 h 1193"/>
              <a:gd name="T82" fmla="*/ 207358 w 1278"/>
              <a:gd name="T83" fmla="*/ 702879 h 1193"/>
              <a:gd name="T84" fmla="*/ 204974 w 1278"/>
              <a:gd name="T85" fmla="*/ 699814 h 1193"/>
              <a:gd name="T86" fmla="*/ 201399 w 1278"/>
              <a:gd name="T87" fmla="*/ 628301 h 1193"/>
              <a:gd name="T88" fmla="*/ 199016 w 1278"/>
              <a:gd name="T89" fmla="*/ 623192 h 1193"/>
              <a:gd name="T90" fmla="*/ 187099 w 1278"/>
              <a:gd name="T91" fmla="*/ 569046 h 1193"/>
              <a:gd name="T92" fmla="*/ 176373 w 1278"/>
              <a:gd name="T93" fmla="*/ 558830 h 1193"/>
              <a:gd name="T94" fmla="*/ 146580 w 1278"/>
              <a:gd name="T95" fmla="*/ 489359 h 1193"/>
              <a:gd name="T96" fmla="*/ 146580 w 1278"/>
              <a:gd name="T97" fmla="*/ 474035 h 1193"/>
              <a:gd name="T98" fmla="*/ 144197 w 1278"/>
              <a:gd name="T99" fmla="*/ 310575 h 1193"/>
              <a:gd name="T100" fmla="*/ 115596 w 1278"/>
              <a:gd name="T101" fmla="*/ 474035 h 1193"/>
              <a:gd name="T102" fmla="*/ 112021 w 1278"/>
              <a:gd name="T103" fmla="*/ 486294 h 1193"/>
              <a:gd name="T104" fmla="*/ 83420 w 1278"/>
              <a:gd name="T105" fmla="*/ 565981 h 1193"/>
              <a:gd name="T106" fmla="*/ 71503 w 1278"/>
              <a:gd name="T107" fmla="*/ 560873 h 1193"/>
              <a:gd name="T108" fmla="*/ 57202 w 1278"/>
              <a:gd name="T109" fmla="*/ 623192 h 1193"/>
              <a:gd name="T110" fmla="*/ 48860 w 1278"/>
              <a:gd name="T111" fmla="*/ 762134 h 1193"/>
              <a:gd name="T112" fmla="*/ 20259 w 1278"/>
              <a:gd name="T113" fmla="*/ 754982 h 1193"/>
              <a:gd name="T114" fmla="*/ 8342 w 1278"/>
              <a:gd name="T115" fmla="*/ 866340 h 11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2971800" y="5403850"/>
            <a:ext cx="1520825" cy="1454150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1447800" y="5094288"/>
            <a:ext cx="1525587" cy="1763712"/>
          </a:xfrm>
          <a:custGeom>
            <a:avLst/>
            <a:gdLst>
              <a:gd name="T0" fmla="*/ 1526583 w 1281"/>
              <a:gd name="T1" fmla="*/ 1764350 h 1727"/>
              <a:gd name="T2" fmla="*/ 1422904 w 1281"/>
              <a:gd name="T3" fmla="*/ 310575 h 1727"/>
              <a:gd name="T4" fmla="*/ 1422904 w 1281"/>
              <a:gd name="T5" fmla="*/ 290142 h 1727"/>
              <a:gd name="T6" fmla="*/ 1422904 w 1281"/>
              <a:gd name="T7" fmla="*/ 270731 h 1727"/>
              <a:gd name="T8" fmla="*/ 1287049 w 1281"/>
              <a:gd name="T9" fmla="*/ 128725 h 1727"/>
              <a:gd name="T10" fmla="*/ 1278707 w 1281"/>
              <a:gd name="T11" fmla="*/ 81730 h 1727"/>
              <a:gd name="T12" fmla="*/ 1266790 w 1281"/>
              <a:gd name="T13" fmla="*/ 93990 h 1727"/>
              <a:gd name="T14" fmla="*/ 1266790 w 1281"/>
              <a:gd name="T15" fmla="*/ 12260 h 1727"/>
              <a:gd name="T16" fmla="*/ 1264406 w 1281"/>
              <a:gd name="T17" fmla="*/ 0 h 1727"/>
              <a:gd name="T18" fmla="*/ 1254873 w 1281"/>
              <a:gd name="T19" fmla="*/ 93990 h 1727"/>
              <a:gd name="T20" fmla="*/ 1254873 w 1281"/>
              <a:gd name="T21" fmla="*/ 12260 h 1727"/>
              <a:gd name="T22" fmla="*/ 1248914 w 1281"/>
              <a:gd name="T23" fmla="*/ 0 h 1727"/>
              <a:gd name="T24" fmla="*/ 1240572 w 1281"/>
              <a:gd name="T25" fmla="*/ 93990 h 1727"/>
              <a:gd name="T26" fmla="*/ 1240572 w 1281"/>
              <a:gd name="T27" fmla="*/ 12260 h 1727"/>
              <a:gd name="T28" fmla="*/ 1238189 w 1281"/>
              <a:gd name="T29" fmla="*/ 0 h 1727"/>
              <a:gd name="T30" fmla="*/ 1228655 w 1281"/>
              <a:gd name="T31" fmla="*/ 93990 h 1727"/>
              <a:gd name="T32" fmla="*/ 1228655 w 1281"/>
              <a:gd name="T33" fmla="*/ 12260 h 1727"/>
              <a:gd name="T34" fmla="*/ 1223888 w 1281"/>
              <a:gd name="T35" fmla="*/ 0 h 1727"/>
              <a:gd name="T36" fmla="*/ 1214354 w 1281"/>
              <a:gd name="T37" fmla="*/ 93990 h 1727"/>
              <a:gd name="T38" fmla="*/ 1214354 w 1281"/>
              <a:gd name="T39" fmla="*/ 12260 h 1727"/>
              <a:gd name="T40" fmla="*/ 1211971 w 1281"/>
              <a:gd name="T41" fmla="*/ 0 h 1727"/>
              <a:gd name="T42" fmla="*/ 1203629 w 1281"/>
              <a:gd name="T43" fmla="*/ 93990 h 1727"/>
              <a:gd name="T44" fmla="*/ 1191712 w 1281"/>
              <a:gd name="T45" fmla="*/ 81730 h 1727"/>
              <a:gd name="T46" fmla="*/ 1191712 w 1281"/>
              <a:gd name="T47" fmla="*/ 262558 h 1727"/>
              <a:gd name="T48" fmla="*/ 1191712 w 1281"/>
              <a:gd name="T49" fmla="*/ 288099 h 1727"/>
              <a:gd name="T50" fmla="*/ 1157152 w 1281"/>
              <a:gd name="T51" fmla="*/ 310575 h 1727"/>
              <a:gd name="T52" fmla="*/ 1157152 w 1281"/>
              <a:gd name="T53" fmla="*/ 319769 h 1727"/>
              <a:gd name="T54" fmla="*/ 1157152 w 1281"/>
              <a:gd name="T55" fmla="*/ 342245 h 1727"/>
              <a:gd name="T56" fmla="*/ 1157152 w 1281"/>
              <a:gd name="T57" fmla="*/ 411716 h 1727"/>
              <a:gd name="T58" fmla="*/ 1153577 w 1281"/>
              <a:gd name="T59" fmla="*/ 421932 h 1727"/>
              <a:gd name="T60" fmla="*/ 1110676 w 1281"/>
              <a:gd name="T61" fmla="*/ 753961 h 1727"/>
              <a:gd name="T62" fmla="*/ 970054 w 1281"/>
              <a:gd name="T63" fmla="*/ 526138 h 1727"/>
              <a:gd name="T64" fmla="*/ 889017 w 1281"/>
              <a:gd name="T65" fmla="*/ 394348 h 1727"/>
              <a:gd name="T66" fmla="*/ 856841 w 1281"/>
              <a:gd name="T67" fmla="*/ 526138 h 1727"/>
              <a:gd name="T68" fmla="*/ 724561 w 1281"/>
              <a:gd name="T69" fmla="*/ 394348 h 1727"/>
              <a:gd name="T70" fmla="*/ 663784 w 1281"/>
              <a:gd name="T71" fmla="*/ 526138 h 1727"/>
              <a:gd name="T72" fmla="*/ 611348 w 1281"/>
              <a:gd name="T73" fmla="*/ 1220844 h 1727"/>
              <a:gd name="T74" fmla="*/ 545804 w 1281"/>
              <a:gd name="T75" fmla="*/ 1225953 h 1727"/>
              <a:gd name="T76" fmla="*/ 513628 w 1281"/>
              <a:gd name="T77" fmla="*/ 1227996 h 1727"/>
              <a:gd name="T78" fmla="*/ 490985 w 1281"/>
              <a:gd name="T79" fmla="*/ 1205520 h 1727"/>
              <a:gd name="T80" fmla="*/ 440933 w 1281"/>
              <a:gd name="T81" fmla="*/ 1233104 h 1727"/>
              <a:gd name="T82" fmla="*/ 440933 w 1281"/>
              <a:gd name="T83" fmla="*/ 1236169 h 1727"/>
              <a:gd name="T84" fmla="*/ 440933 w 1281"/>
              <a:gd name="T85" fmla="*/ 1225953 h 1727"/>
              <a:gd name="T86" fmla="*/ 383731 w 1281"/>
              <a:gd name="T87" fmla="*/ 1213693 h 1727"/>
              <a:gd name="T88" fmla="*/ 371814 w 1281"/>
              <a:gd name="T89" fmla="*/ 1227996 h 1727"/>
              <a:gd name="T90" fmla="*/ 320571 w 1281"/>
              <a:gd name="T91" fmla="*/ 1222888 h 1727"/>
              <a:gd name="T92" fmla="*/ 166840 w 1281"/>
              <a:gd name="T93" fmla="*/ 1218801 h 1727"/>
              <a:gd name="T94" fmla="*/ 0 w 1281"/>
              <a:gd name="T95" fmla="*/ 1236169 h 17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0" y="5151438"/>
            <a:ext cx="1524000" cy="1706562"/>
          </a:xfrm>
          <a:custGeom>
            <a:avLst/>
            <a:gdLst>
              <a:gd name="T0" fmla="*/ 1111868 w 1279"/>
              <a:gd name="T1" fmla="*/ 1009368 h 1671"/>
              <a:gd name="T2" fmla="*/ 848499 w 1279"/>
              <a:gd name="T3" fmla="*/ 953178 h 1671"/>
              <a:gd name="T4" fmla="*/ 687618 w 1279"/>
              <a:gd name="T5" fmla="*/ 1233104 h 1671"/>
              <a:gd name="T6" fmla="*/ 361089 w 1279"/>
              <a:gd name="T7" fmla="*/ 1364894 h 1671"/>
              <a:gd name="T8" fmla="*/ 274094 w 1279"/>
              <a:gd name="T9" fmla="*/ 528181 h 1671"/>
              <a:gd name="T10" fmla="*/ 231192 w 1279"/>
              <a:gd name="T11" fmla="*/ 515922 h 1671"/>
              <a:gd name="T12" fmla="*/ 286011 w 1279"/>
              <a:gd name="T13" fmla="*/ 508770 h 1671"/>
              <a:gd name="T14" fmla="*/ 251451 w 1279"/>
              <a:gd name="T15" fmla="*/ 496511 h 1671"/>
              <a:gd name="T16" fmla="*/ 231192 w 1279"/>
              <a:gd name="T17" fmla="*/ 491403 h 1671"/>
              <a:gd name="T18" fmla="*/ 228809 w 1279"/>
              <a:gd name="T19" fmla="*/ 441343 h 1671"/>
              <a:gd name="T20" fmla="*/ 216892 w 1279"/>
              <a:gd name="T21" fmla="*/ 436235 h 1671"/>
              <a:gd name="T22" fmla="*/ 243109 w 1279"/>
              <a:gd name="T23" fmla="*/ 434192 h 1671"/>
              <a:gd name="T24" fmla="*/ 259793 w 1279"/>
              <a:gd name="T25" fmla="*/ 434192 h 1671"/>
              <a:gd name="T26" fmla="*/ 277669 w 1279"/>
              <a:gd name="T27" fmla="*/ 427040 h 1671"/>
              <a:gd name="T28" fmla="*/ 280052 w 1279"/>
              <a:gd name="T29" fmla="*/ 418867 h 1671"/>
              <a:gd name="T30" fmla="*/ 225234 w 1279"/>
              <a:gd name="T31" fmla="*/ 406608 h 1671"/>
              <a:gd name="T32" fmla="*/ 204975 w 1279"/>
              <a:gd name="T33" fmla="*/ 387197 h 1671"/>
              <a:gd name="T34" fmla="*/ 200208 w 1279"/>
              <a:gd name="T35" fmla="*/ 250299 h 1671"/>
              <a:gd name="T36" fmla="*/ 194249 w 1279"/>
              <a:gd name="T37" fmla="*/ 149158 h 1671"/>
              <a:gd name="T38" fmla="*/ 188291 w 1279"/>
              <a:gd name="T39" fmla="*/ 64363 h 1671"/>
              <a:gd name="T40" fmla="*/ 184715 w 1279"/>
              <a:gd name="T41" fmla="*/ 0 h 1671"/>
              <a:gd name="T42" fmla="*/ 182332 w 1279"/>
              <a:gd name="T43" fmla="*/ 0 h 1671"/>
              <a:gd name="T44" fmla="*/ 179949 w 1279"/>
              <a:gd name="T45" fmla="*/ 66406 h 1671"/>
              <a:gd name="T46" fmla="*/ 176373 w 1279"/>
              <a:gd name="T47" fmla="*/ 149158 h 1671"/>
              <a:gd name="T48" fmla="*/ 173990 w 1279"/>
              <a:gd name="T49" fmla="*/ 382089 h 1671"/>
              <a:gd name="T50" fmla="*/ 164456 w 1279"/>
              <a:gd name="T51" fmla="*/ 394348 h 1671"/>
              <a:gd name="T52" fmla="*/ 139430 w 1279"/>
              <a:gd name="T53" fmla="*/ 409672 h 1671"/>
              <a:gd name="T54" fmla="*/ 95337 w 1279"/>
              <a:gd name="T55" fmla="*/ 427040 h 1671"/>
              <a:gd name="T56" fmla="*/ 113213 w 1279"/>
              <a:gd name="T57" fmla="*/ 434192 h 1671"/>
              <a:gd name="T58" fmla="*/ 133472 w 1279"/>
              <a:gd name="T59" fmla="*/ 436235 h 1671"/>
              <a:gd name="T60" fmla="*/ 153731 w 1279"/>
              <a:gd name="T61" fmla="*/ 436235 h 1671"/>
              <a:gd name="T62" fmla="*/ 141814 w 1279"/>
              <a:gd name="T63" fmla="*/ 448494 h 1671"/>
              <a:gd name="T64" fmla="*/ 144197 w 1279"/>
              <a:gd name="T65" fmla="*/ 491403 h 1671"/>
              <a:gd name="T66" fmla="*/ 119171 w 1279"/>
              <a:gd name="T67" fmla="*/ 496511 h 1671"/>
              <a:gd name="T68" fmla="*/ 89378 w 1279"/>
              <a:gd name="T69" fmla="*/ 508770 h 1671"/>
              <a:gd name="T70" fmla="*/ 144197 w 1279"/>
              <a:gd name="T71" fmla="*/ 517965 h 1671"/>
              <a:gd name="T72" fmla="*/ 101296 w 1279"/>
              <a:gd name="T73" fmla="*/ 531246 h 1671"/>
              <a:gd name="T74" fmla="*/ 32176 w 1279"/>
              <a:gd name="T75" fmla="*/ 1361829 h 1671"/>
              <a:gd name="T76" fmla="*/ 150156 w 1279"/>
              <a:gd name="T77" fmla="*/ 508770 h 1671"/>
              <a:gd name="T78" fmla="*/ 144197 w 1279"/>
              <a:gd name="T79" fmla="*/ 508770 h 1671"/>
              <a:gd name="T80" fmla="*/ 144197 w 1279"/>
              <a:gd name="T81" fmla="*/ 580284 h 1671"/>
              <a:gd name="T82" fmla="*/ 141814 w 1279"/>
              <a:gd name="T83" fmla="*/ 670187 h 1671"/>
              <a:gd name="T84" fmla="*/ 164456 w 1279"/>
              <a:gd name="T85" fmla="*/ 816280 h 1671"/>
              <a:gd name="T86" fmla="*/ 147772 w 1279"/>
              <a:gd name="T87" fmla="*/ 831605 h 1671"/>
              <a:gd name="T88" fmla="*/ 141814 w 1279"/>
              <a:gd name="T89" fmla="*/ 957265 h 1671"/>
              <a:gd name="T90" fmla="*/ 168031 w 1279"/>
              <a:gd name="T91" fmla="*/ 1094163 h 1671"/>
              <a:gd name="T92" fmla="*/ 144197 w 1279"/>
              <a:gd name="T93" fmla="*/ 1213693 h 1671"/>
              <a:gd name="T94" fmla="*/ 153731 w 1279"/>
              <a:gd name="T95" fmla="*/ 1210628 h 1671"/>
              <a:gd name="T96" fmla="*/ 216892 w 1279"/>
              <a:gd name="T97" fmla="*/ 670187 h 1671"/>
              <a:gd name="T98" fmla="*/ 225234 w 1279"/>
              <a:gd name="T99" fmla="*/ 816280 h 1671"/>
              <a:gd name="T100" fmla="*/ 237151 w 1279"/>
              <a:gd name="T101" fmla="*/ 957265 h 1671"/>
              <a:gd name="T102" fmla="*/ 237151 w 1279"/>
              <a:gd name="T103" fmla="*/ 977697 h 1671"/>
              <a:gd name="T104" fmla="*/ 219275 w 1279"/>
              <a:gd name="T105" fmla="*/ 1210628 h 16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68" y="374"/>
                </a:lnTo>
                <a:lnTo>
                  <a:pt x="168" y="245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0"/>
                </a:lnTo>
                <a:lnTo>
                  <a:pt x="155" y="0"/>
                </a:lnTo>
                <a:lnTo>
                  <a:pt x="153" y="0"/>
                </a:lnTo>
                <a:lnTo>
                  <a:pt x="153" y="2"/>
                </a:lnTo>
                <a:lnTo>
                  <a:pt x="153" y="63"/>
                </a:lnTo>
                <a:lnTo>
                  <a:pt x="151" y="65"/>
                </a:lnTo>
                <a:lnTo>
                  <a:pt x="151" y="146"/>
                </a:lnTo>
                <a:lnTo>
                  <a:pt x="148" y="146"/>
                </a:lnTo>
                <a:lnTo>
                  <a:pt x="148" y="243"/>
                </a:lnTo>
                <a:lnTo>
                  <a:pt x="146" y="245"/>
                </a:lnTo>
                <a:lnTo>
                  <a:pt x="146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100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2188" y="879253"/>
            <a:ext cx="7319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70C0"/>
                </a:solidFill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xảy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gian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?</a:t>
            </a:r>
            <a:endParaRPr lang="vi-V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212627" y="879253"/>
            <a:ext cx="745360" cy="584159"/>
            <a:chOff x="7073900" y="3794125"/>
            <a:chExt cx="506413" cy="379413"/>
          </a:xfrm>
          <a:solidFill>
            <a:srgbClr val="00B050"/>
          </a:solidFill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261225" y="3956050"/>
              <a:ext cx="9048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7073900" y="3794125"/>
              <a:ext cx="506413" cy="379413"/>
            </a:xfrm>
            <a:custGeom>
              <a:avLst/>
              <a:gdLst>
                <a:gd name="T0" fmla="*/ 135 w 135"/>
                <a:gd name="T1" fmla="*/ 59 h 101"/>
                <a:gd name="T2" fmla="*/ 93 w 135"/>
                <a:gd name="T3" fmla="*/ 17 h 101"/>
                <a:gd name="T4" fmla="*/ 76 w 135"/>
                <a:gd name="T5" fmla="*/ 20 h 101"/>
                <a:gd name="T6" fmla="*/ 55 w 135"/>
                <a:gd name="T7" fmla="*/ 0 h 101"/>
                <a:gd name="T8" fmla="*/ 34 w 135"/>
                <a:gd name="T9" fmla="*/ 21 h 101"/>
                <a:gd name="T10" fmla="*/ 34 w 135"/>
                <a:gd name="T11" fmla="*/ 25 h 101"/>
                <a:gd name="T12" fmla="*/ 0 w 135"/>
                <a:gd name="T13" fmla="*/ 63 h 101"/>
                <a:gd name="T14" fmla="*/ 34 w 135"/>
                <a:gd name="T15" fmla="*/ 101 h 101"/>
                <a:gd name="T16" fmla="*/ 101 w 135"/>
                <a:gd name="T17" fmla="*/ 101 h 101"/>
                <a:gd name="T18" fmla="*/ 135 w 135"/>
                <a:gd name="T19" fmla="*/ 63 h 101"/>
                <a:gd name="T20" fmla="*/ 135 w 135"/>
                <a:gd name="T21" fmla="*/ 61 h 101"/>
                <a:gd name="T22" fmla="*/ 135 w 135"/>
                <a:gd name="T23" fmla="*/ 59 h 101"/>
                <a:gd name="T24" fmla="*/ 93 w 135"/>
                <a:gd name="T25" fmla="*/ 86 h 101"/>
                <a:gd name="T26" fmla="*/ 88 w 135"/>
                <a:gd name="T27" fmla="*/ 88 h 101"/>
                <a:gd name="T28" fmla="*/ 83 w 135"/>
                <a:gd name="T29" fmla="*/ 86 h 101"/>
                <a:gd name="T30" fmla="*/ 72 w 135"/>
                <a:gd name="T31" fmla="*/ 75 h 101"/>
                <a:gd name="T32" fmla="*/ 62 w 135"/>
                <a:gd name="T33" fmla="*/ 78 h 101"/>
                <a:gd name="T34" fmla="*/ 40 w 135"/>
                <a:gd name="T35" fmla="*/ 55 h 101"/>
                <a:gd name="T36" fmla="*/ 62 w 135"/>
                <a:gd name="T37" fmla="*/ 33 h 101"/>
                <a:gd name="T38" fmla="*/ 85 w 135"/>
                <a:gd name="T39" fmla="*/ 55 h 101"/>
                <a:gd name="T40" fmla="*/ 82 w 135"/>
                <a:gd name="T41" fmla="*/ 65 h 101"/>
                <a:gd name="T42" fmla="*/ 93 w 135"/>
                <a:gd name="T43" fmla="*/ 76 h 101"/>
                <a:gd name="T44" fmla="*/ 93 w 135"/>
                <a:gd name="T45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01">
                  <a:moveTo>
                    <a:pt x="135" y="59"/>
                  </a:moveTo>
                  <a:cubicBezTo>
                    <a:pt x="135" y="35"/>
                    <a:pt x="116" y="17"/>
                    <a:pt x="93" y="17"/>
                  </a:cubicBezTo>
                  <a:cubicBezTo>
                    <a:pt x="87" y="17"/>
                    <a:pt x="81" y="18"/>
                    <a:pt x="76" y="20"/>
                  </a:cubicBezTo>
                  <a:cubicBezTo>
                    <a:pt x="75" y="9"/>
                    <a:pt x="66" y="0"/>
                    <a:pt x="55" y="0"/>
                  </a:cubicBezTo>
                  <a:cubicBezTo>
                    <a:pt x="43" y="0"/>
                    <a:pt x="34" y="9"/>
                    <a:pt x="34" y="21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" y="25"/>
                    <a:pt x="0" y="42"/>
                    <a:pt x="0" y="63"/>
                  </a:cubicBezTo>
                  <a:cubicBezTo>
                    <a:pt x="0" y="84"/>
                    <a:pt x="15" y="101"/>
                    <a:pt x="3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20" y="101"/>
                    <a:pt x="135" y="84"/>
                    <a:pt x="135" y="63"/>
                  </a:cubicBezTo>
                  <a:cubicBezTo>
                    <a:pt x="135" y="62"/>
                    <a:pt x="135" y="62"/>
                    <a:pt x="135" y="61"/>
                  </a:cubicBezTo>
                  <a:cubicBezTo>
                    <a:pt x="135" y="60"/>
                    <a:pt x="135" y="59"/>
                    <a:pt x="135" y="59"/>
                  </a:cubicBezTo>
                  <a:close/>
                  <a:moveTo>
                    <a:pt x="93" y="86"/>
                  </a:moveTo>
                  <a:cubicBezTo>
                    <a:pt x="92" y="87"/>
                    <a:pt x="90" y="88"/>
                    <a:pt x="88" y="88"/>
                  </a:cubicBezTo>
                  <a:cubicBezTo>
                    <a:pt x="86" y="88"/>
                    <a:pt x="85" y="87"/>
                    <a:pt x="83" y="8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69" y="77"/>
                    <a:pt x="66" y="78"/>
                    <a:pt x="62" y="78"/>
                  </a:cubicBezTo>
                  <a:cubicBezTo>
                    <a:pt x="50" y="78"/>
                    <a:pt x="40" y="68"/>
                    <a:pt x="40" y="55"/>
                  </a:cubicBezTo>
                  <a:cubicBezTo>
                    <a:pt x="40" y="43"/>
                    <a:pt x="50" y="33"/>
                    <a:pt x="62" y="33"/>
                  </a:cubicBezTo>
                  <a:cubicBezTo>
                    <a:pt x="75" y="33"/>
                    <a:pt x="85" y="43"/>
                    <a:pt x="85" y="55"/>
                  </a:cubicBezTo>
                  <a:cubicBezTo>
                    <a:pt x="85" y="59"/>
                    <a:pt x="84" y="62"/>
                    <a:pt x="82" y="65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6" y="79"/>
                    <a:pt x="96" y="83"/>
                    <a:pt x="9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2970" y="2087940"/>
            <a:ext cx="7134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xảy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kì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kháng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28001" y="3680613"/>
            <a:ext cx="7260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bộ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gặp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chuyện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nguy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hiểm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05789" y="4554519"/>
            <a:ext cx="7352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địch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rượt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vô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Dì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/>
          <p:cNvSpPr>
            <a:spLocks/>
          </p:cNvSpPr>
          <p:nvPr/>
        </p:nvSpPr>
        <p:spPr bwMode="auto">
          <a:xfrm>
            <a:off x="7613650" y="5903912"/>
            <a:ext cx="1530350" cy="954088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6019800" y="5202238"/>
            <a:ext cx="1527175" cy="1655762"/>
          </a:xfrm>
          <a:custGeom>
            <a:avLst/>
            <a:gdLst>
              <a:gd name="T0" fmla="*/ 1486065 w 1281"/>
              <a:gd name="T1" fmla="*/ 1081903 h 1576"/>
              <a:gd name="T2" fmla="*/ 1266790 w 1281"/>
              <a:gd name="T3" fmla="*/ 1130941 h 1576"/>
              <a:gd name="T4" fmla="*/ 1203629 w 1281"/>
              <a:gd name="T5" fmla="*/ 647711 h 1576"/>
              <a:gd name="T6" fmla="*/ 1047515 w 1281"/>
              <a:gd name="T7" fmla="*/ 818323 h 1576"/>
              <a:gd name="T8" fmla="*/ 990313 w 1281"/>
              <a:gd name="T9" fmla="*/ 312618 h 1576"/>
              <a:gd name="T10" fmla="*/ 1051090 w 1281"/>
              <a:gd name="T11" fmla="*/ 302402 h 1576"/>
              <a:gd name="T12" fmla="*/ 1051090 w 1281"/>
              <a:gd name="T13" fmla="*/ 269710 h 1576"/>
              <a:gd name="T14" fmla="*/ 1053473 w 1281"/>
              <a:gd name="T15" fmla="*/ 250299 h 1576"/>
              <a:gd name="T16" fmla="*/ 1047515 w 1281"/>
              <a:gd name="T17" fmla="*/ 90925 h 1576"/>
              <a:gd name="T18" fmla="*/ 1045131 w 1281"/>
              <a:gd name="T19" fmla="*/ 146093 h 1576"/>
              <a:gd name="T20" fmla="*/ 947411 w 1281"/>
              <a:gd name="T21" fmla="*/ 113401 h 1576"/>
              <a:gd name="T22" fmla="*/ 941452 w 1281"/>
              <a:gd name="T23" fmla="*/ 148136 h 1576"/>
              <a:gd name="T24" fmla="*/ 846115 w 1281"/>
              <a:gd name="T25" fmla="*/ 116465 h 1576"/>
              <a:gd name="T26" fmla="*/ 837773 w 1281"/>
              <a:gd name="T27" fmla="*/ 90925 h 1576"/>
              <a:gd name="T28" fmla="*/ 742437 w 1281"/>
              <a:gd name="T29" fmla="*/ 156309 h 1576"/>
              <a:gd name="T30" fmla="*/ 732903 w 1281"/>
              <a:gd name="T31" fmla="*/ 156309 h 1576"/>
              <a:gd name="T32" fmla="*/ 732903 w 1281"/>
              <a:gd name="T33" fmla="*/ 90925 h 1576"/>
              <a:gd name="T34" fmla="*/ 638758 w 1281"/>
              <a:gd name="T35" fmla="*/ 156309 h 1576"/>
              <a:gd name="T36" fmla="*/ 629224 w 1281"/>
              <a:gd name="T37" fmla="*/ 156309 h 1576"/>
              <a:gd name="T38" fmla="*/ 626840 w 1281"/>
              <a:gd name="T39" fmla="*/ 0 h 1576"/>
              <a:gd name="T40" fmla="*/ 620882 w 1281"/>
              <a:gd name="T41" fmla="*/ 148136 h 1576"/>
              <a:gd name="T42" fmla="*/ 594664 w 1281"/>
              <a:gd name="T43" fmla="*/ 193087 h 1576"/>
              <a:gd name="T44" fmla="*/ 557721 w 1281"/>
              <a:gd name="T45" fmla="*/ 195131 h 1576"/>
              <a:gd name="T46" fmla="*/ 533887 w 1281"/>
              <a:gd name="T47" fmla="*/ 195131 h 1576"/>
              <a:gd name="T48" fmla="*/ 511244 w 1281"/>
              <a:gd name="T49" fmla="*/ 198196 h 1576"/>
              <a:gd name="T50" fmla="*/ 490985 w 1281"/>
              <a:gd name="T51" fmla="*/ 200239 h 1576"/>
              <a:gd name="T52" fmla="*/ 470726 w 1281"/>
              <a:gd name="T53" fmla="*/ 203304 h 1576"/>
              <a:gd name="T54" fmla="*/ 436167 w 1281"/>
              <a:gd name="T55" fmla="*/ 210455 h 1576"/>
              <a:gd name="T56" fmla="*/ 421866 w 1281"/>
              <a:gd name="T57" fmla="*/ 212498 h 1576"/>
              <a:gd name="T58" fmla="*/ 413524 w 1281"/>
              <a:gd name="T59" fmla="*/ 217607 h 1576"/>
              <a:gd name="T60" fmla="*/ 407565 w 1281"/>
              <a:gd name="T61" fmla="*/ 220671 h 1576"/>
              <a:gd name="T62" fmla="*/ 407565 w 1281"/>
              <a:gd name="T63" fmla="*/ 220671 h 1576"/>
              <a:gd name="T64" fmla="*/ 401607 w 1281"/>
              <a:gd name="T65" fmla="*/ 225780 h 1576"/>
              <a:gd name="T66" fmla="*/ 403990 w 1281"/>
              <a:gd name="T67" fmla="*/ 232931 h 1576"/>
              <a:gd name="T68" fmla="*/ 401607 w 1281"/>
              <a:gd name="T69" fmla="*/ 227823 h 1576"/>
              <a:gd name="T70" fmla="*/ 401607 w 1281"/>
              <a:gd name="T71" fmla="*/ 232931 h 1576"/>
              <a:gd name="T72" fmla="*/ 403990 w 1281"/>
              <a:gd name="T73" fmla="*/ 234974 h 1576"/>
              <a:gd name="T74" fmla="*/ 407565 w 1281"/>
              <a:gd name="T75" fmla="*/ 238039 h 1576"/>
              <a:gd name="T76" fmla="*/ 409949 w 1281"/>
              <a:gd name="T77" fmla="*/ 243147 h 1576"/>
              <a:gd name="T78" fmla="*/ 419483 w 1281"/>
              <a:gd name="T79" fmla="*/ 245190 h 1576"/>
              <a:gd name="T80" fmla="*/ 427825 w 1281"/>
              <a:gd name="T81" fmla="*/ 247234 h 1576"/>
              <a:gd name="T82" fmla="*/ 438550 w 1281"/>
              <a:gd name="T83" fmla="*/ 250299 h 1576"/>
              <a:gd name="T84" fmla="*/ 450467 w 1281"/>
              <a:gd name="T85" fmla="*/ 252342 h 1576"/>
              <a:gd name="T86" fmla="*/ 464768 w 1281"/>
              <a:gd name="T87" fmla="*/ 255407 h 1576"/>
              <a:gd name="T88" fmla="*/ 476685 w 1281"/>
              <a:gd name="T89" fmla="*/ 257450 h 1576"/>
              <a:gd name="T90" fmla="*/ 479068 w 1281"/>
              <a:gd name="T91" fmla="*/ 316704 h 1576"/>
              <a:gd name="T92" fmla="*/ 479068 w 1281"/>
              <a:gd name="T93" fmla="*/ 379024 h 1576"/>
              <a:gd name="T94" fmla="*/ 479068 w 1281"/>
              <a:gd name="T95" fmla="*/ 408651 h 1576"/>
              <a:gd name="T96" fmla="*/ 476685 w 1281"/>
              <a:gd name="T97" fmla="*/ 1287250 h 1576"/>
              <a:gd name="T98" fmla="*/ 107254 w 1281"/>
              <a:gd name="T99" fmla="*/ 391283 h 1576"/>
              <a:gd name="T100" fmla="*/ 11917 w 1281"/>
              <a:gd name="T101" fmla="*/ 1250471 h 1576"/>
              <a:gd name="T102" fmla="*/ 1526583 w 1281"/>
              <a:gd name="T103" fmla="*/ 1610084 h 1576"/>
              <a:gd name="T104" fmla="*/ 419483 w 1281"/>
              <a:gd name="T105" fmla="*/ 232931 h 1576"/>
              <a:gd name="T106" fmla="*/ 407565 w 1281"/>
              <a:gd name="T107" fmla="*/ 229866 h 1576"/>
              <a:gd name="T108" fmla="*/ 407565 w 1281"/>
              <a:gd name="T109" fmla="*/ 232931 h 1576"/>
              <a:gd name="T110" fmla="*/ 488602 w 1281"/>
              <a:gd name="T111" fmla="*/ 203304 h 1576"/>
              <a:gd name="T112" fmla="*/ 490985 w 1281"/>
              <a:gd name="T113" fmla="*/ 210455 h 1576"/>
              <a:gd name="T114" fmla="*/ 499327 w 1281"/>
              <a:gd name="T115" fmla="*/ 215563 h 1576"/>
              <a:gd name="T116" fmla="*/ 508861 w 1281"/>
              <a:gd name="T117" fmla="*/ 200239 h 1576"/>
              <a:gd name="T118" fmla="*/ 511244 w 1281"/>
              <a:gd name="T119" fmla="*/ 208412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49" y="211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39" y="218"/>
                </a:lnTo>
                <a:lnTo>
                  <a:pt x="342" y="216"/>
                </a:lnTo>
                <a:lnTo>
                  <a:pt x="339" y="218"/>
                </a:lnTo>
                <a:lnTo>
                  <a:pt x="337" y="221"/>
                </a:lnTo>
                <a:lnTo>
                  <a:pt x="337" y="223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3"/>
                </a:lnTo>
                <a:lnTo>
                  <a:pt x="337" y="225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4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4495800" y="5562600"/>
            <a:ext cx="1524000" cy="1295400"/>
          </a:xfrm>
          <a:custGeom>
            <a:avLst/>
            <a:gdLst>
              <a:gd name="T0" fmla="*/ 1523007 w 1278"/>
              <a:gd name="T1" fmla="*/ 854080 h 1193"/>
              <a:gd name="T2" fmla="*/ 1514665 w 1278"/>
              <a:gd name="T3" fmla="*/ 836713 h 1193"/>
              <a:gd name="T4" fmla="*/ 1492023 w 1278"/>
              <a:gd name="T5" fmla="*/ 838756 h 1193"/>
              <a:gd name="T6" fmla="*/ 1480105 w 1278"/>
              <a:gd name="T7" fmla="*/ 824453 h 1193"/>
              <a:gd name="T8" fmla="*/ 1437204 w 1278"/>
              <a:gd name="T9" fmla="*/ 715139 h 1193"/>
              <a:gd name="T10" fmla="*/ 1390727 w 1278"/>
              <a:gd name="T11" fmla="*/ 707988 h 1193"/>
              <a:gd name="T12" fmla="*/ 1341867 w 1278"/>
              <a:gd name="T13" fmla="*/ 665079 h 1193"/>
              <a:gd name="T14" fmla="*/ 1281090 w 1278"/>
              <a:gd name="T15" fmla="*/ 610933 h 1193"/>
              <a:gd name="T16" fmla="*/ 1272748 w 1278"/>
              <a:gd name="T17" fmla="*/ 598673 h 1193"/>
              <a:gd name="T18" fmla="*/ 1254872 w 1278"/>
              <a:gd name="T19" fmla="*/ 578241 h 1193"/>
              <a:gd name="T20" fmla="*/ 1248913 w 1278"/>
              <a:gd name="T21" fmla="*/ 593565 h 1193"/>
              <a:gd name="T22" fmla="*/ 1232229 w 1278"/>
              <a:gd name="T23" fmla="*/ 605825 h 1193"/>
              <a:gd name="T24" fmla="*/ 1232229 w 1278"/>
              <a:gd name="T25" fmla="*/ 638517 h 1193"/>
              <a:gd name="T26" fmla="*/ 1139276 w 1278"/>
              <a:gd name="T27" fmla="*/ 699814 h 1193"/>
              <a:gd name="T28" fmla="*/ 1102333 w 1278"/>
              <a:gd name="T29" fmla="*/ 710031 h 1193"/>
              <a:gd name="T30" fmla="*/ 1053473 w 1278"/>
              <a:gd name="T31" fmla="*/ 841821 h 1193"/>
              <a:gd name="T32" fmla="*/ 1029639 w 1278"/>
              <a:gd name="T33" fmla="*/ 824453 h 1193"/>
              <a:gd name="T34" fmla="*/ 1012955 w 1278"/>
              <a:gd name="T35" fmla="*/ 856123 h 1193"/>
              <a:gd name="T36" fmla="*/ 992695 w 1278"/>
              <a:gd name="T37" fmla="*/ 836713 h 1193"/>
              <a:gd name="T38" fmla="*/ 970053 w 1278"/>
              <a:gd name="T39" fmla="*/ 859188 h 1193"/>
              <a:gd name="T40" fmla="*/ 894975 w 1278"/>
              <a:gd name="T41" fmla="*/ 32692 h 1193"/>
              <a:gd name="T42" fmla="*/ 530312 w 1278"/>
              <a:gd name="T43" fmla="*/ 873491 h 1193"/>
              <a:gd name="T44" fmla="*/ 513628 w 1278"/>
              <a:gd name="T45" fmla="*/ 754982 h 1193"/>
              <a:gd name="T46" fmla="*/ 481451 w 1278"/>
              <a:gd name="T47" fmla="*/ 772350 h 1193"/>
              <a:gd name="T48" fmla="*/ 450467 w 1278"/>
              <a:gd name="T49" fmla="*/ 573133 h 1193"/>
              <a:gd name="T50" fmla="*/ 446892 w 1278"/>
              <a:gd name="T51" fmla="*/ 558830 h 1193"/>
              <a:gd name="T52" fmla="*/ 438550 w 1278"/>
              <a:gd name="T53" fmla="*/ 581306 h 1193"/>
              <a:gd name="T54" fmla="*/ 418291 w 1278"/>
              <a:gd name="T55" fmla="*/ 489359 h 1193"/>
              <a:gd name="T56" fmla="*/ 406374 w 1278"/>
              <a:gd name="T57" fmla="*/ 355526 h 1193"/>
              <a:gd name="T58" fmla="*/ 386114 w 1278"/>
              <a:gd name="T59" fmla="*/ 380045 h 1193"/>
              <a:gd name="T60" fmla="*/ 371814 w 1278"/>
              <a:gd name="T61" fmla="*/ 489359 h 1193"/>
              <a:gd name="T62" fmla="*/ 351555 w 1278"/>
              <a:gd name="T63" fmla="*/ 573133 h 1193"/>
              <a:gd name="T64" fmla="*/ 345596 w 1278"/>
              <a:gd name="T65" fmla="*/ 558830 h 1193"/>
              <a:gd name="T66" fmla="*/ 343213 w 1278"/>
              <a:gd name="T67" fmla="*/ 581306 h 1193"/>
              <a:gd name="T68" fmla="*/ 320570 w 1278"/>
              <a:gd name="T69" fmla="*/ 707988 h 1193"/>
              <a:gd name="T70" fmla="*/ 320570 w 1278"/>
              <a:gd name="T71" fmla="*/ 710031 h 1193"/>
              <a:gd name="T72" fmla="*/ 311037 w 1278"/>
              <a:gd name="T73" fmla="*/ 774393 h 1193"/>
              <a:gd name="T74" fmla="*/ 290778 w 1278"/>
              <a:gd name="T75" fmla="*/ 727398 h 1193"/>
              <a:gd name="T76" fmla="*/ 276477 w 1278"/>
              <a:gd name="T77" fmla="*/ 586414 h 1193"/>
              <a:gd name="T78" fmla="*/ 247876 w 1278"/>
              <a:gd name="T79" fmla="*/ 725355 h 1193"/>
              <a:gd name="T80" fmla="*/ 231192 w 1278"/>
              <a:gd name="T81" fmla="*/ 764177 h 1193"/>
              <a:gd name="T82" fmla="*/ 207358 w 1278"/>
              <a:gd name="T83" fmla="*/ 702879 h 1193"/>
              <a:gd name="T84" fmla="*/ 204974 w 1278"/>
              <a:gd name="T85" fmla="*/ 699814 h 1193"/>
              <a:gd name="T86" fmla="*/ 201399 w 1278"/>
              <a:gd name="T87" fmla="*/ 628301 h 1193"/>
              <a:gd name="T88" fmla="*/ 199016 w 1278"/>
              <a:gd name="T89" fmla="*/ 623192 h 1193"/>
              <a:gd name="T90" fmla="*/ 187099 w 1278"/>
              <a:gd name="T91" fmla="*/ 569046 h 1193"/>
              <a:gd name="T92" fmla="*/ 176373 w 1278"/>
              <a:gd name="T93" fmla="*/ 558830 h 1193"/>
              <a:gd name="T94" fmla="*/ 146580 w 1278"/>
              <a:gd name="T95" fmla="*/ 489359 h 1193"/>
              <a:gd name="T96" fmla="*/ 146580 w 1278"/>
              <a:gd name="T97" fmla="*/ 474035 h 1193"/>
              <a:gd name="T98" fmla="*/ 144197 w 1278"/>
              <a:gd name="T99" fmla="*/ 310575 h 1193"/>
              <a:gd name="T100" fmla="*/ 115596 w 1278"/>
              <a:gd name="T101" fmla="*/ 474035 h 1193"/>
              <a:gd name="T102" fmla="*/ 112021 w 1278"/>
              <a:gd name="T103" fmla="*/ 486294 h 1193"/>
              <a:gd name="T104" fmla="*/ 83420 w 1278"/>
              <a:gd name="T105" fmla="*/ 565981 h 1193"/>
              <a:gd name="T106" fmla="*/ 71503 w 1278"/>
              <a:gd name="T107" fmla="*/ 560873 h 1193"/>
              <a:gd name="T108" fmla="*/ 57202 w 1278"/>
              <a:gd name="T109" fmla="*/ 623192 h 1193"/>
              <a:gd name="T110" fmla="*/ 48860 w 1278"/>
              <a:gd name="T111" fmla="*/ 762134 h 1193"/>
              <a:gd name="T112" fmla="*/ 20259 w 1278"/>
              <a:gd name="T113" fmla="*/ 754982 h 1193"/>
              <a:gd name="T114" fmla="*/ 8342 w 1278"/>
              <a:gd name="T115" fmla="*/ 866340 h 119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2971800" y="5327650"/>
            <a:ext cx="1520825" cy="1530350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id-ID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1447800" y="5094288"/>
            <a:ext cx="1525587" cy="1763712"/>
          </a:xfrm>
          <a:custGeom>
            <a:avLst/>
            <a:gdLst>
              <a:gd name="T0" fmla="*/ 1526583 w 1281"/>
              <a:gd name="T1" fmla="*/ 1764350 h 1727"/>
              <a:gd name="T2" fmla="*/ 1422904 w 1281"/>
              <a:gd name="T3" fmla="*/ 310575 h 1727"/>
              <a:gd name="T4" fmla="*/ 1422904 w 1281"/>
              <a:gd name="T5" fmla="*/ 290142 h 1727"/>
              <a:gd name="T6" fmla="*/ 1422904 w 1281"/>
              <a:gd name="T7" fmla="*/ 270731 h 1727"/>
              <a:gd name="T8" fmla="*/ 1287049 w 1281"/>
              <a:gd name="T9" fmla="*/ 128725 h 1727"/>
              <a:gd name="T10" fmla="*/ 1278707 w 1281"/>
              <a:gd name="T11" fmla="*/ 81730 h 1727"/>
              <a:gd name="T12" fmla="*/ 1266790 w 1281"/>
              <a:gd name="T13" fmla="*/ 93990 h 1727"/>
              <a:gd name="T14" fmla="*/ 1266790 w 1281"/>
              <a:gd name="T15" fmla="*/ 12260 h 1727"/>
              <a:gd name="T16" fmla="*/ 1264406 w 1281"/>
              <a:gd name="T17" fmla="*/ 0 h 1727"/>
              <a:gd name="T18" fmla="*/ 1254873 w 1281"/>
              <a:gd name="T19" fmla="*/ 93990 h 1727"/>
              <a:gd name="T20" fmla="*/ 1254873 w 1281"/>
              <a:gd name="T21" fmla="*/ 12260 h 1727"/>
              <a:gd name="T22" fmla="*/ 1248914 w 1281"/>
              <a:gd name="T23" fmla="*/ 0 h 1727"/>
              <a:gd name="T24" fmla="*/ 1240572 w 1281"/>
              <a:gd name="T25" fmla="*/ 93990 h 1727"/>
              <a:gd name="T26" fmla="*/ 1240572 w 1281"/>
              <a:gd name="T27" fmla="*/ 12260 h 1727"/>
              <a:gd name="T28" fmla="*/ 1238189 w 1281"/>
              <a:gd name="T29" fmla="*/ 0 h 1727"/>
              <a:gd name="T30" fmla="*/ 1228655 w 1281"/>
              <a:gd name="T31" fmla="*/ 93990 h 1727"/>
              <a:gd name="T32" fmla="*/ 1228655 w 1281"/>
              <a:gd name="T33" fmla="*/ 12260 h 1727"/>
              <a:gd name="T34" fmla="*/ 1223888 w 1281"/>
              <a:gd name="T35" fmla="*/ 0 h 1727"/>
              <a:gd name="T36" fmla="*/ 1214354 w 1281"/>
              <a:gd name="T37" fmla="*/ 93990 h 1727"/>
              <a:gd name="T38" fmla="*/ 1214354 w 1281"/>
              <a:gd name="T39" fmla="*/ 12260 h 1727"/>
              <a:gd name="T40" fmla="*/ 1211971 w 1281"/>
              <a:gd name="T41" fmla="*/ 0 h 1727"/>
              <a:gd name="T42" fmla="*/ 1203629 w 1281"/>
              <a:gd name="T43" fmla="*/ 93990 h 1727"/>
              <a:gd name="T44" fmla="*/ 1191712 w 1281"/>
              <a:gd name="T45" fmla="*/ 81730 h 1727"/>
              <a:gd name="T46" fmla="*/ 1191712 w 1281"/>
              <a:gd name="T47" fmla="*/ 262558 h 1727"/>
              <a:gd name="T48" fmla="*/ 1191712 w 1281"/>
              <a:gd name="T49" fmla="*/ 288099 h 1727"/>
              <a:gd name="T50" fmla="*/ 1157152 w 1281"/>
              <a:gd name="T51" fmla="*/ 310575 h 1727"/>
              <a:gd name="T52" fmla="*/ 1157152 w 1281"/>
              <a:gd name="T53" fmla="*/ 319769 h 1727"/>
              <a:gd name="T54" fmla="*/ 1157152 w 1281"/>
              <a:gd name="T55" fmla="*/ 342245 h 1727"/>
              <a:gd name="T56" fmla="*/ 1157152 w 1281"/>
              <a:gd name="T57" fmla="*/ 411716 h 1727"/>
              <a:gd name="T58" fmla="*/ 1153577 w 1281"/>
              <a:gd name="T59" fmla="*/ 421932 h 1727"/>
              <a:gd name="T60" fmla="*/ 1110676 w 1281"/>
              <a:gd name="T61" fmla="*/ 753961 h 1727"/>
              <a:gd name="T62" fmla="*/ 970054 w 1281"/>
              <a:gd name="T63" fmla="*/ 526138 h 1727"/>
              <a:gd name="T64" fmla="*/ 889017 w 1281"/>
              <a:gd name="T65" fmla="*/ 394348 h 1727"/>
              <a:gd name="T66" fmla="*/ 856841 w 1281"/>
              <a:gd name="T67" fmla="*/ 526138 h 1727"/>
              <a:gd name="T68" fmla="*/ 724561 w 1281"/>
              <a:gd name="T69" fmla="*/ 394348 h 1727"/>
              <a:gd name="T70" fmla="*/ 663784 w 1281"/>
              <a:gd name="T71" fmla="*/ 526138 h 1727"/>
              <a:gd name="T72" fmla="*/ 611348 w 1281"/>
              <a:gd name="T73" fmla="*/ 1220844 h 1727"/>
              <a:gd name="T74" fmla="*/ 545804 w 1281"/>
              <a:gd name="T75" fmla="*/ 1225953 h 1727"/>
              <a:gd name="T76" fmla="*/ 513628 w 1281"/>
              <a:gd name="T77" fmla="*/ 1227996 h 1727"/>
              <a:gd name="T78" fmla="*/ 490985 w 1281"/>
              <a:gd name="T79" fmla="*/ 1205520 h 1727"/>
              <a:gd name="T80" fmla="*/ 440933 w 1281"/>
              <a:gd name="T81" fmla="*/ 1233104 h 1727"/>
              <a:gd name="T82" fmla="*/ 440933 w 1281"/>
              <a:gd name="T83" fmla="*/ 1236169 h 1727"/>
              <a:gd name="T84" fmla="*/ 440933 w 1281"/>
              <a:gd name="T85" fmla="*/ 1225953 h 1727"/>
              <a:gd name="T86" fmla="*/ 383731 w 1281"/>
              <a:gd name="T87" fmla="*/ 1213693 h 1727"/>
              <a:gd name="T88" fmla="*/ 371814 w 1281"/>
              <a:gd name="T89" fmla="*/ 1227996 h 1727"/>
              <a:gd name="T90" fmla="*/ 320571 w 1281"/>
              <a:gd name="T91" fmla="*/ 1222888 h 1727"/>
              <a:gd name="T92" fmla="*/ 166840 w 1281"/>
              <a:gd name="T93" fmla="*/ 1218801 h 1727"/>
              <a:gd name="T94" fmla="*/ 0 w 1281"/>
              <a:gd name="T95" fmla="*/ 1236169 h 17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0" y="5151438"/>
            <a:ext cx="1524000" cy="1706562"/>
          </a:xfrm>
          <a:custGeom>
            <a:avLst/>
            <a:gdLst>
              <a:gd name="T0" fmla="*/ 1111868 w 1279"/>
              <a:gd name="T1" fmla="*/ 1009368 h 1671"/>
              <a:gd name="T2" fmla="*/ 848499 w 1279"/>
              <a:gd name="T3" fmla="*/ 953178 h 1671"/>
              <a:gd name="T4" fmla="*/ 687618 w 1279"/>
              <a:gd name="T5" fmla="*/ 1233104 h 1671"/>
              <a:gd name="T6" fmla="*/ 361089 w 1279"/>
              <a:gd name="T7" fmla="*/ 1364894 h 1671"/>
              <a:gd name="T8" fmla="*/ 274094 w 1279"/>
              <a:gd name="T9" fmla="*/ 528181 h 1671"/>
              <a:gd name="T10" fmla="*/ 231192 w 1279"/>
              <a:gd name="T11" fmla="*/ 515922 h 1671"/>
              <a:gd name="T12" fmla="*/ 286011 w 1279"/>
              <a:gd name="T13" fmla="*/ 508770 h 1671"/>
              <a:gd name="T14" fmla="*/ 251451 w 1279"/>
              <a:gd name="T15" fmla="*/ 496511 h 1671"/>
              <a:gd name="T16" fmla="*/ 231192 w 1279"/>
              <a:gd name="T17" fmla="*/ 491403 h 1671"/>
              <a:gd name="T18" fmla="*/ 228809 w 1279"/>
              <a:gd name="T19" fmla="*/ 441343 h 1671"/>
              <a:gd name="T20" fmla="*/ 216892 w 1279"/>
              <a:gd name="T21" fmla="*/ 436235 h 1671"/>
              <a:gd name="T22" fmla="*/ 243109 w 1279"/>
              <a:gd name="T23" fmla="*/ 434192 h 1671"/>
              <a:gd name="T24" fmla="*/ 259793 w 1279"/>
              <a:gd name="T25" fmla="*/ 434192 h 1671"/>
              <a:gd name="T26" fmla="*/ 277669 w 1279"/>
              <a:gd name="T27" fmla="*/ 427040 h 1671"/>
              <a:gd name="T28" fmla="*/ 280052 w 1279"/>
              <a:gd name="T29" fmla="*/ 418867 h 1671"/>
              <a:gd name="T30" fmla="*/ 225234 w 1279"/>
              <a:gd name="T31" fmla="*/ 406608 h 1671"/>
              <a:gd name="T32" fmla="*/ 204975 w 1279"/>
              <a:gd name="T33" fmla="*/ 387197 h 1671"/>
              <a:gd name="T34" fmla="*/ 200208 w 1279"/>
              <a:gd name="T35" fmla="*/ 250299 h 1671"/>
              <a:gd name="T36" fmla="*/ 194249 w 1279"/>
              <a:gd name="T37" fmla="*/ 149158 h 1671"/>
              <a:gd name="T38" fmla="*/ 188291 w 1279"/>
              <a:gd name="T39" fmla="*/ 64363 h 1671"/>
              <a:gd name="T40" fmla="*/ 184715 w 1279"/>
              <a:gd name="T41" fmla="*/ 0 h 1671"/>
              <a:gd name="T42" fmla="*/ 182332 w 1279"/>
              <a:gd name="T43" fmla="*/ 0 h 1671"/>
              <a:gd name="T44" fmla="*/ 179949 w 1279"/>
              <a:gd name="T45" fmla="*/ 66406 h 1671"/>
              <a:gd name="T46" fmla="*/ 176373 w 1279"/>
              <a:gd name="T47" fmla="*/ 149158 h 1671"/>
              <a:gd name="T48" fmla="*/ 173990 w 1279"/>
              <a:gd name="T49" fmla="*/ 382089 h 1671"/>
              <a:gd name="T50" fmla="*/ 164456 w 1279"/>
              <a:gd name="T51" fmla="*/ 394348 h 1671"/>
              <a:gd name="T52" fmla="*/ 139430 w 1279"/>
              <a:gd name="T53" fmla="*/ 409672 h 1671"/>
              <a:gd name="T54" fmla="*/ 95337 w 1279"/>
              <a:gd name="T55" fmla="*/ 427040 h 1671"/>
              <a:gd name="T56" fmla="*/ 113213 w 1279"/>
              <a:gd name="T57" fmla="*/ 434192 h 1671"/>
              <a:gd name="T58" fmla="*/ 133472 w 1279"/>
              <a:gd name="T59" fmla="*/ 436235 h 1671"/>
              <a:gd name="T60" fmla="*/ 153731 w 1279"/>
              <a:gd name="T61" fmla="*/ 436235 h 1671"/>
              <a:gd name="T62" fmla="*/ 141814 w 1279"/>
              <a:gd name="T63" fmla="*/ 448494 h 1671"/>
              <a:gd name="T64" fmla="*/ 144197 w 1279"/>
              <a:gd name="T65" fmla="*/ 491403 h 1671"/>
              <a:gd name="T66" fmla="*/ 119171 w 1279"/>
              <a:gd name="T67" fmla="*/ 496511 h 1671"/>
              <a:gd name="T68" fmla="*/ 89378 w 1279"/>
              <a:gd name="T69" fmla="*/ 508770 h 1671"/>
              <a:gd name="T70" fmla="*/ 144197 w 1279"/>
              <a:gd name="T71" fmla="*/ 517965 h 1671"/>
              <a:gd name="T72" fmla="*/ 101296 w 1279"/>
              <a:gd name="T73" fmla="*/ 531246 h 1671"/>
              <a:gd name="T74" fmla="*/ 32176 w 1279"/>
              <a:gd name="T75" fmla="*/ 1361829 h 1671"/>
              <a:gd name="T76" fmla="*/ 150156 w 1279"/>
              <a:gd name="T77" fmla="*/ 508770 h 1671"/>
              <a:gd name="T78" fmla="*/ 144197 w 1279"/>
              <a:gd name="T79" fmla="*/ 508770 h 1671"/>
              <a:gd name="T80" fmla="*/ 144197 w 1279"/>
              <a:gd name="T81" fmla="*/ 580284 h 1671"/>
              <a:gd name="T82" fmla="*/ 141814 w 1279"/>
              <a:gd name="T83" fmla="*/ 670187 h 1671"/>
              <a:gd name="T84" fmla="*/ 164456 w 1279"/>
              <a:gd name="T85" fmla="*/ 816280 h 1671"/>
              <a:gd name="T86" fmla="*/ 147772 w 1279"/>
              <a:gd name="T87" fmla="*/ 831605 h 1671"/>
              <a:gd name="T88" fmla="*/ 141814 w 1279"/>
              <a:gd name="T89" fmla="*/ 957265 h 1671"/>
              <a:gd name="T90" fmla="*/ 168031 w 1279"/>
              <a:gd name="T91" fmla="*/ 1094163 h 1671"/>
              <a:gd name="T92" fmla="*/ 144197 w 1279"/>
              <a:gd name="T93" fmla="*/ 1213693 h 1671"/>
              <a:gd name="T94" fmla="*/ 153731 w 1279"/>
              <a:gd name="T95" fmla="*/ 1210628 h 1671"/>
              <a:gd name="T96" fmla="*/ 216892 w 1279"/>
              <a:gd name="T97" fmla="*/ 670187 h 1671"/>
              <a:gd name="T98" fmla="*/ 225234 w 1279"/>
              <a:gd name="T99" fmla="*/ 816280 h 1671"/>
              <a:gd name="T100" fmla="*/ 237151 w 1279"/>
              <a:gd name="T101" fmla="*/ 957265 h 1671"/>
              <a:gd name="T102" fmla="*/ 237151 w 1279"/>
              <a:gd name="T103" fmla="*/ 977697 h 1671"/>
              <a:gd name="T104" fmla="*/ 219275 w 1279"/>
              <a:gd name="T105" fmla="*/ 1210628 h 16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68" y="374"/>
                </a:lnTo>
                <a:lnTo>
                  <a:pt x="168" y="245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0"/>
                </a:lnTo>
                <a:lnTo>
                  <a:pt x="155" y="0"/>
                </a:lnTo>
                <a:lnTo>
                  <a:pt x="153" y="0"/>
                </a:lnTo>
                <a:lnTo>
                  <a:pt x="153" y="2"/>
                </a:lnTo>
                <a:lnTo>
                  <a:pt x="153" y="63"/>
                </a:lnTo>
                <a:lnTo>
                  <a:pt x="151" y="65"/>
                </a:lnTo>
                <a:lnTo>
                  <a:pt x="151" y="146"/>
                </a:lnTo>
                <a:lnTo>
                  <a:pt x="148" y="146"/>
                </a:lnTo>
                <a:lnTo>
                  <a:pt x="148" y="243"/>
                </a:lnTo>
                <a:lnTo>
                  <a:pt x="146" y="245"/>
                </a:lnTo>
                <a:lnTo>
                  <a:pt x="146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100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156756" y="1086261"/>
            <a:ext cx="745360" cy="584159"/>
            <a:chOff x="7073900" y="3794125"/>
            <a:chExt cx="506413" cy="379413"/>
          </a:xfrm>
          <a:solidFill>
            <a:srgbClr val="00B050"/>
          </a:solidFill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261225" y="3956050"/>
              <a:ext cx="9048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7073900" y="3794125"/>
              <a:ext cx="506413" cy="379413"/>
            </a:xfrm>
            <a:custGeom>
              <a:avLst/>
              <a:gdLst>
                <a:gd name="T0" fmla="*/ 135 w 135"/>
                <a:gd name="T1" fmla="*/ 59 h 101"/>
                <a:gd name="T2" fmla="*/ 93 w 135"/>
                <a:gd name="T3" fmla="*/ 17 h 101"/>
                <a:gd name="T4" fmla="*/ 76 w 135"/>
                <a:gd name="T5" fmla="*/ 20 h 101"/>
                <a:gd name="T6" fmla="*/ 55 w 135"/>
                <a:gd name="T7" fmla="*/ 0 h 101"/>
                <a:gd name="T8" fmla="*/ 34 w 135"/>
                <a:gd name="T9" fmla="*/ 21 h 101"/>
                <a:gd name="T10" fmla="*/ 34 w 135"/>
                <a:gd name="T11" fmla="*/ 25 h 101"/>
                <a:gd name="T12" fmla="*/ 0 w 135"/>
                <a:gd name="T13" fmla="*/ 63 h 101"/>
                <a:gd name="T14" fmla="*/ 34 w 135"/>
                <a:gd name="T15" fmla="*/ 101 h 101"/>
                <a:gd name="T16" fmla="*/ 101 w 135"/>
                <a:gd name="T17" fmla="*/ 101 h 101"/>
                <a:gd name="T18" fmla="*/ 135 w 135"/>
                <a:gd name="T19" fmla="*/ 63 h 101"/>
                <a:gd name="T20" fmla="*/ 135 w 135"/>
                <a:gd name="T21" fmla="*/ 61 h 101"/>
                <a:gd name="T22" fmla="*/ 135 w 135"/>
                <a:gd name="T23" fmla="*/ 59 h 101"/>
                <a:gd name="T24" fmla="*/ 93 w 135"/>
                <a:gd name="T25" fmla="*/ 86 h 101"/>
                <a:gd name="T26" fmla="*/ 88 w 135"/>
                <a:gd name="T27" fmla="*/ 88 h 101"/>
                <a:gd name="T28" fmla="*/ 83 w 135"/>
                <a:gd name="T29" fmla="*/ 86 h 101"/>
                <a:gd name="T30" fmla="*/ 72 w 135"/>
                <a:gd name="T31" fmla="*/ 75 h 101"/>
                <a:gd name="T32" fmla="*/ 62 w 135"/>
                <a:gd name="T33" fmla="*/ 78 h 101"/>
                <a:gd name="T34" fmla="*/ 40 w 135"/>
                <a:gd name="T35" fmla="*/ 55 h 101"/>
                <a:gd name="T36" fmla="*/ 62 w 135"/>
                <a:gd name="T37" fmla="*/ 33 h 101"/>
                <a:gd name="T38" fmla="*/ 85 w 135"/>
                <a:gd name="T39" fmla="*/ 55 h 101"/>
                <a:gd name="T40" fmla="*/ 82 w 135"/>
                <a:gd name="T41" fmla="*/ 65 h 101"/>
                <a:gd name="T42" fmla="*/ 93 w 135"/>
                <a:gd name="T43" fmla="*/ 76 h 101"/>
                <a:gd name="T44" fmla="*/ 93 w 135"/>
                <a:gd name="T45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01">
                  <a:moveTo>
                    <a:pt x="135" y="59"/>
                  </a:moveTo>
                  <a:cubicBezTo>
                    <a:pt x="135" y="35"/>
                    <a:pt x="116" y="17"/>
                    <a:pt x="93" y="17"/>
                  </a:cubicBezTo>
                  <a:cubicBezTo>
                    <a:pt x="87" y="17"/>
                    <a:pt x="81" y="18"/>
                    <a:pt x="76" y="20"/>
                  </a:cubicBezTo>
                  <a:cubicBezTo>
                    <a:pt x="75" y="9"/>
                    <a:pt x="66" y="0"/>
                    <a:pt x="55" y="0"/>
                  </a:cubicBezTo>
                  <a:cubicBezTo>
                    <a:pt x="43" y="0"/>
                    <a:pt x="34" y="9"/>
                    <a:pt x="34" y="21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" y="25"/>
                    <a:pt x="0" y="42"/>
                    <a:pt x="0" y="63"/>
                  </a:cubicBezTo>
                  <a:cubicBezTo>
                    <a:pt x="0" y="84"/>
                    <a:pt x="15" y="101"/>
                    <a:pt x="3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20" y="101"/>
                    <a:pt x="135" y="84"/>
                    <a:pt x="135" y="63"/>
                  </a:cubicBezTo>
                  <a:cubicBezTo>
                    <a:pt x="135" y="62"/>
                    <a:pt x="135" y="62"/>
                    <a:pt x="135" y="61"/>
                  </a:cubicBezTo>
                  <a:cubicBezTo>
                    <a:pt x="135" y="60"/>
                    <a:pt x="135" y="59"/>
                    <a:pt x="135" y="59"/>
                  </a:cubicBezTo>
                  <a:close/>
                  <a:moveTo>
                    <a:pt x="93" y="86"/>
                  </a:moveTo>
                  <a:cubicBezTo>
                    <a:pt x="92" y="87"/>
                    <a:pt x="90" y="88"/>
                    <a:pt x="88" y="88"/>
                  </a:cubicBezTo>
                  <a:cubicBezTo>
                    <a:pt x="86" y="88"/>
                    <a:pt x="85" y="87"/>
                    <a:pt x="83" y="86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69" y="77"/>
                    <a:pt x="66" y="78"/>
                    <a:pt x="62" y="78"/>
                  </a:cubicBezTo>
                  <a:cubicBezTo>
                    <a:pt x="50" y="78"/>
                    <a:pt x="40" y="68"/>
                    <a:pt x="40" y="55"/>
                  </a:cubicBezTo>
                  <a:cubicBezTo>
                    <a:pt x="40" y="43"/>
                    <a:pt x="50" y="33"/>
                    <a:pt x="62" y="33"/>
                  </a:cubicBezTo>
                  <a:cubicBezTo>
                    <a:pt x="75" y="33"/>
                    <a:pt x="85" y="43"/>
                    <a:pt x="85" y="55"/>
                  </a:cubicBezTo>
                  <a:cubicBezTo>
                    <a:pt x="85" y="59"/>
                    <a:pt x="84" y="62"/>
                    <a:pt x="82" y="65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6" y="79"/>
                    <a:pt x="96" y="83"/>
                    <a:pt x="9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38213" y="1086261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09613" y="2260600"/>
            <a:ext cx="8153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chõng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altLang="vi-VN" sz="3200" b="1" i="1" dirty="0">
                <a:latin typeface="Times New Roman" pitchFamily="18" charset="0"/>
                <a:cs typeface="Times New Roman" pitchFamily="18" charset="0"/>
              </a:rPr>
              <a:t> con.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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Dì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Năm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nhanh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trí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dũng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cảm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.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427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Thứ Hai ngày 4 tháng 10 năm 2021 Tập đọc Bài: Lòng dân SGK/24</vt:lpstr>
      <vt:lpstr>Tranh vẽ gì? </vt:lpstr>
      <vt:lpstr>Luyện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HoangXuanSon</dc:creator>
  <cp:lastModifiedBy>Windows User</cp:lastModifiedBy>
  <cp:revision>19</cp:revision>
  <dcterms:created xsi:type="dcterms:W3CDTF">2021-10-02T11:11:52Z</dcterms:created>
  <dcterms:modified xsi:type="dcterms:W3CDTF">2021-10-03T01:03:01Z</dcterms:modified>
</cp:coreProperties>
</file>